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3" r:id="rId1"/>
  </p:sldMasterIdLst>
  <p:notesMasterIdLst>
    <p:notesMasterId r:id="rId21"/>
  </p:notesMasterIdLst>
  <p:sldIdLst>
    <p:sldId id="256" r:id="rId2"/>
    <p:sldId id="294" r:id="rId3"/>
    <p:sldId id="297" r:id="rId4"/>
    <p:sldId id="295" r:id="rId5"/>
    <p:sldId id="296" r:id="rId6"/>
    <p:sldId id="302" r:id="rId7"/>
    <p:sldId id="298" r:id="rId8"/>
    <p:sldId id="299" r:id="rId9"/>
    <p:sldId id="300" r:id="rId10"/>
    <p:sldId id="301" r:id="rId11"/>
    <p:sldId id="305" r:id="rId12"/>
    <p:sldId id="306" r:id="rId13"/>
    <p:sldId id="307" r:id="rId14"/>
    <p:sldId id="309" r:id="rId15"/>
    <p:sldId id="308" r:id="rId16"/>
    <p:sldId id="303" r:id="rId17"/>
    <p:sldId id="304" r:id="rId18"/>
    <p:sldId id="310" r:id="rId19"/>
    <p:sldId id="342" r:id="rId2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38229E4-2823-46BA-AADB-F1C48AD22608}" v="31" dt="2024-12-20T20:38:40.78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4804" autoAdjust="0"/>
  </p:normalViewPr>
  <p:slideViewPr>
    <p:cSldViewPr snapToGrid="0">
      <p:cViewPr varScale="1">
        <p:scale>
          <a:sx n="108" d="100"/>
          <a:sy n="108" d="100"/>
        </p:scale>
        <p:origin x="72" y="3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onzalez, Felix" userId="f538e62a-7ef1-47f9-97a4-47b5f5ea928e" providerId="ADAL" clId="{538229E4-2823-46BA-AADB-F1C48AD22608}"/>
    <pc:docChg chg="undo redo custSel addSld delSld modSld sldOrd modMainMaster">
      <pc:chgData name="Gonzalez, Felix" userId="f538e62a-7ef1-47f9-97a4-47b5f5ea928e" providerId="ADAL" clId="{538229E4-2823-46BA-AADB-F1C48AD22608}" dt="2024-12-23T18:57:41.609" v="865" actId="14100"/>
      <pc:docMkLst>
        <pc:docMk/>
      </pc:docMkLst>
      <pc:sldChg chg="modSp new mod">
        <pc:chgData name="Gonzalez, Felix" userId="f538e62a-7ef1-47f9-97a4-47b5f5ea928e" providerId="ADAL" clId="{538229E4-2823-46BA-AADB-F1C48AD22608}" dt="2024-12-20T19:43:54.668" v="3" actId="20577"/>
        <pc:sldMkLst>
          <pc:docMk/>
          <pc:sldMk cId="1366165018" sldId="256"/>
        </pc:sldMkLst>
        <pc:spChg chg="mod">
          <ac:chgData name="Gonzalez, Felix" userId="f538e62a-7ef1-47f9-97a4-47b5f5ea928e" providerId="ADAL" clId="{538229E4-2823-46BA-AADB-F1C48AD22608}" dt="2024-12-20T19:43:54.668" v="3" actId="20577"/>
          <ac:spMkLst>
            <pc:docMk/>
            <pc:sldMk cId="1366165018" sldId="256"/>
            <ac:spMk id="2" creationId="{DD03B375-205B-A88C-6E78-5426A7B2399F}"/>
          </ac:spMkLst>
        </pc:spChg>
        <pc:spChg chg="mod">
          <ac:chgData name="Gonzalez, Felix" userId="f538e62a-7ef1-47f9-97a4-47b5f5ea928e" providerId="ADAL" clId="{538229E4-2823-46BA-AADB-F1C48AD22608}" dt="2024-12-20T19:43:37.394" v="1"/>
          <ac:spMkLst>
            <pc:docMk/>
            <pc:sldMk cId="1366165018" sldId="256"/>
            <ac:spMk id="3" creationId="{9593FA72-F5C3-7622-D15F-EF0EF11D83F1}"/>
          </ac:spMkLst>
        </pc:spChg>
      </pc:sldChg>
      <pc:sldChg chg="modSp new mod">
        <pc:chgData name="Gonzalez, Felix" userId="f538e62a-7ef1-47f9-97a4-47b5f5ea928e" providerId="ADAL" clId="{538229E4-2823-46BA-AADB-F1C48AD22608}" dt="2024-12-20T19:44:41.213" v="22" actId="20577"/>
        <pc:sldMkLst>
          <pc:docMk/>
          <pc:sldMk cId="2300102044" sldId="257"/>
        </pc:sldMkLst>
        <pc:spChg chg="mod">
          <ac:chgData name="Gonzalez, Felix" userId="f538e62a-7ef1-47f9-97a4-47b5f5ea928e" providerId="ADAL" clId="{538229E4-2823-46BA-AADB-F1C48AD22608}" dt="2024-12-20T19:44:41.213" v="22" actId="20577"/>
          <ac:spMkLst>
            <pc:docMk/>
            <pc:sldMk cId="2300102044" sldId="257"/>
            <ac:spMk id="3" creationId="{48F6D858-AAFE-0698-D054-D04D45241203}"/>
          </ac:spMkLst>
        </pc:spChg>
      </pc:sldChg>
      <pc:sldChg chg="addSp delSp modSp new mod">
        <pc:chgData name="Gonzalez, Felix" userId="f538e62a-7ef1-47f9-97a4-47b5f5ea928e" providerId="ADAL" clId="{538229E4-2823-46BA-AADB-F1C48AD22608}" dt="2024-12-20T19:44:55.781" v="26"/>
        <pc:sldMkLst>
          <pc:docMk/>
          <pc:sldMk cId="3267361630" sldId="258"/>
        </pc:sldMkLst>
        <pc:spChg chg="del">
          <ac:chgData name="Gonzalez, Felix" userId="f538e62a-7ef1-47f9-97a4-47b5f5ea928e" providerId="ADAL" clId="{538229E4-2823-46BA-AADB-F1C48AD22608}" dt="2024-12-20T19:44:55.147" v="25" actId="478"/>
          <ac:spMkLst>
            <pc:docMk/>
            <pc:sldMk cId="3267361630" sldId="258"/>
            <ac:spMk id="2" creationId="{B2A48315-DD06-9BFE-C677-CDDA8F370D13}"/>
          </ac:spMkLst>
        </pc:spChg>
        <pc:spChg chg="del">
          <ac:chgData name="Gonzalez, Felix" userId="f538e62a-7ef1-47f9-97a4-47b5f5ea928e" providerId="ADAL" clId="{538229E4-2823-46BA-AADB-F1C48AD22608}" dt="2024-12-20T19:44:53.725" v="24" actId="478"/>
          <ac:spMkLst>
            <pc:docMk/>
            <pc:sldMk cId="3267361630" sldId="258"/>
            <ac:spMk id="3" creationId="{35CE4ECB-831F-F78D-7931-7E8BA089C4D7}"/>
          </ac:spMkLst>
        </pc:spChg>
        <pc:spChg chg="add mod">
          <ac:chgData name="Gonzalez, Felix" userId="f538e62a-7ef1-47f9-97a4-47b5f5ea928e" providerId="ADAL" clId="{538229E4-2823-46BA-AADB-F1C48AD22608}" dt="2024-12-20T19:44:55.781" v="26"/>
          <ac:spMkLst>
            <pc:docMk/>
            <pc:sldMk cId="3267361630" sldId="258"/>
            <ac:spMk id="4" creationId="{498E312E-CAE3-0760-E63B-53D0236FA659}"/>
          </ac:spMkLst>
        </pc:spChg>
        <pc:spChg chg="mod">
          <ac:chgData name="Gonzalez, Felix" userId="f538e62a-7ef1-47f9-97a4-47b5f5ea928e" providerId="ADAL" clId="{538229E4-2823-46BA-AADB-F1C48AD22608}" dt="2024-12-20T19:44:55.781" v="26"/>
          <ac:spMkLst>
            <pc:docMk/>
            <pc:sldMk cId="3267361630" sldId="258"/>
            <ac:spMk id="7" creationId="{B2B7D0F5-89CF-5392-9D77-157058F25C4E}"/>
          </ac:spMkLst>
        </pc:spChg>
        <pc:spChg chg="mod">
          <ac:chgData name="Gonzalez, Felix" userId="f538e62a-7ef1-47f9-97a4-47b5f5ea928e" providerId="ADAL" clId="{538229E4-2823-46BA-AADB-F1C48AD22608}" dt="2024-12-20T19:44:55.781" v="26"/>
          <ac:spMkLst>
            <pc:docMk/>
            <pc:sldMk cId="3267361630" sldId="258"/>
            <ac:spMk id="8" creationId="{AF9CDC96-85E8-4302-7FD0-8747538EDB0D}"/>
          </ac:spMkLst>
        </pc:spChg>
        <pc:spChg chg="mod">
          <ac:chgData name="Gonzalez, Felix" userId="f538e62a-7ef1-47f9-97a4-47b5f5ea928e" providerId="ADAL" clId="{538229E4-2823-46BA-AADB-F1C48AD22608}" dt="2024-12-20T19:44:55.781" v="26"/>
          <ac:spMkLst>
            <pc:docMk/>
            <pc:sldMk cId="3267361630" sldId="258"/>
            <ac:spMk id="9" creationId="{D7046804-2C07-6625-5D31-4E6F277453F0}"/>
          </ac:spMkLst>
        </pc:spChg>
        <pc:spChg chg="mod">
          <ac:chgData name="Gonzalez, Felix" userId="f538e62a-7ef1-47f9-97a4-47b5f5ea928e" providerId="ADAL" clId="{538229E4-2823-46BA-AADB-F1C48AD22608}" dt="2024-12-20T19:44:55.781" v="26"/>
          <ac:spMkLst>
            <pc:docMk/>
            <pc:sldMk cId="3267361630" sldId="258"/>
            <ac:spMk id="10" creationId="{00AAEE71-FCF9-7B9E-903A-723E3DC5D826}"/>
          </ac:spMkLst>
        </pc:spChg>
        <pc:spChg chg="mod">
          <ac:chgData name="Gonzalez, Felix" userId="f538e62a-7ef1-47f9-97a4-47b5f5ea928e" providerId="ADAL" clId="{538229E4-2823-46BA-AADB-F1C48AD22608}" dt="2024-12-20T19:44:55.781" v="26"/>
          <ac:spMkLst>
            <pc:docMk/>
            <pc:sldMk cId="3267361630" sldId="258"/>
            <ac:spMk id="11" creationId="{EB996290-9489-12FF-6443-538A68FD4F83}"/>
          </ac:spMkLst>
        </pc:spChg>
        <pc:spChg chg="mod">
          <ac:chgData name="Gonzalez, Felix" userId="f538e62a-7ef1-47f9-97a4-47b5f5ea928e" providerId="ADAL" clId="{538229E4-2823-46BA-AADB-F1C48AD22608}" dt="2024-12-20T19:44:55.781" v="26"/>
          <ac:spMkLst>
            <pc:docMk/>
            <pc:sldMk cId="3267361630" sldId="258"/>
            <ac:spMk id="12" creationId="{16FA1883-6212-A964-04C4-778E75218B24}"/>
          </ac:spMkLst>
        </pc:spChg>
        <pc:spChg chg="mod">
          <ac:chgData name="Gonzalez, Felix" userId="f538e62a-7ef1-47f9-97a4-47b5f5ea928e" providerId="ADAL" clId="{538229E4-2823-46BA-AADB-F1C48AD22608}" dt="2024-12-20T19:44:55.781" v="26"/>
          <ac:spMkLst>
            <pc:docMk/>
            <pc:sldMk cId="3267361630" sldId="258"/>
            <ac:spMk id="13" creationId="{268A98C6-76E1-BE0F-6642-29BAD626CC1D}"/>
          </ac:spMkLst>
        </pc:spChg>
        <pc:spChg chg="mod">
          <ac:chgData name="Gonzalez, Felix" userId="f538e62a-7ef1-47f9-97a4-47b5f5ea928e" providerId="ADAL" clId="{538229E4-2823-46BA-AADB-F1C48AD22608}" dt="2024-12-20T19:44:55.781" v="26"/>
          <ac:spMkLst>
            <pc:docMk/>
            <pc:sldMk cId="3267361630" sldId="258"/>
            <ac:spMk id="14" creationId="{552CDD15-6F4C-32A8-1253-AEFB4E19D902}"/>
          </ac:spMkLst>
        </pc:spChg>
        <pc:spChg chg="mod">
          <ac:chgData name="Gonzalez, Felix" userId="f538e62a-7ef1-47f9-97a4-47b5f5ea928e" providerId="ADAL" clId="{538229E4-2823-46BA-AADB-F1C48AD22608}" dt="2024-12-20T19:44:55.781" v="26"/>
          <ac:spMkLst>
            <pc:docMk/>
            <pc:sldMk cId="3267361630" sldId="258"/>
            <ac:spMk id="15" creationId="{6BD48F75-77EC-A83D-602C-4A75B3583AD0}"/>
          </ac:spMkLst>
        </pc:spChg>
        <pc:grpChg chg="add mod">
          <ac:chgData name="Gonzalez, Felix" userId="f538e62a-7ef1-47f9-97a4-47b5f5ea928e" providerId="ADAL" clId="{538229E4-2823-46BA-AADB-F1C48AD22608}" dt="2024-12-20T19:44:55.781" v="26"/>
          <ac:grpSpMkLst>
            <pc:docMk/>
            <pc:sldMk cId="3267361630" sldId="258"/>
            <ac:grpSpMk id="5" creationId="{FB497123-9B31-AEC9-F885-2C0E96214EE8}"/>
          </ac:grpSpMkLst>
        </pc:grpChg>
        <pc:grpChg chg="mod">
          <ac:chgData name="Gonzalez, Felix" userId="f538e62a-7ef1-47f9-97a4-47b5f5ea928e" providerId="ADAL" clId="{538229E4-2823-46BA-AADB-F1C48AD22608}" dt="2024-12-20T19:44:55.781" v="26"/>
          <ac:grpSpMkLst>
            <pc:docMk/>
            <pc:sldMk cId="3267361630" sldId="258"/>
            <ac:grpSpMk id="6" creationId="{0A8D4A63-7AB0-21E5-341C-5976E65429AB}"/>
          </ac:grpSpMkLst>
        </pc:grpChg>
      </pc:sldChg>
      <pc:sldChg chg="modSp add mod">
        <pc:chgData name="Gonzalez, Felix" userId="f538e62a-7ef1-47f9-97a4-47b5f5ea928e" providerId="ADAL" clId="{538229E4-2823-46BA-AADB-F1C48AD22608}" dt="2024-12-20T20:17:29.807" v="740" actId="20577"/>
        <pc:sldMkLst>
          <pc:docMk/>
          <pc:sldMk cId="3739830365" sldId="296"/>
        </pc:sldMkLst>
        <pc:spChg chg="mod">
          <ac:chgData name="Gonzalez, Felix" userId="f538e62a-7ef1-47f9-97a4-47b5f5ea928e" providerId="ADAL" clId="{538229E4-2823-46BA-AADB-F1C48AD22608}" dt="2024-12-20T20:17:29.807" v="740" actId="20577"/>
          <ac:spMkLst>
            <pc:docMk/>
            <pc:sldMk cId="3739830365" sldId="296"/>
            <ac:spMk id="3" creationId="{4F90257E-EB77-9500-46A3-50E6CE92ECA7}"/>
          </ac:spMkLst>
        </pc:spChg>
      </pc:sldChg>
      <pc:sldChg chg="modSp new mod">
        <pc:chgData name="Gonzalez, Felix" userId="f538e62a-7ef1-47f9-97a4-47b5f5ea928e" providerId="ADAL" clId="{538229E4-2823-46BA-AADB-F1C48AD22608}" dt="2024-12-20T20:20:10.180" v="788" actId="20577"/>
        <pc:sldMkLst>
          <pc:docMk/>
          <pc:sldMk cId="2012290135" sldId="297"/>
        </pc:sldMkLst>
        <pc:spChg chg="mod">
          <ac:chgData name="Gonzalez, Felix" userId="f538e62a-7ef1-47f9-97a4-47b5f5ea928e" providerId="ADAL" clId="{538229E4-2823-46BA-AADB-F1C48AD22608}" dt="2024-12-20T19:46:01.074" v="44"/>
          <ac:spMkLst>
            <pc:docMk/>
            <pc:sldMk cId="2012290135" sldId="297"/>
            <ac:spMk id="2" creationId="{EF8AB9B5-2859-FE8F-6BB1-14DC16DAC8BC}"/>
          </ac:spMkLst>
        </pc:spChg>
        <pc:spChg chg="mod">
          <ac:chgData name="Gonzalez, Felix" userId="f538e62a-7ef1-47f9-97a4-47b5f5ea928e" providerId="ADAL" clId="{538229E4-2823-46BA-AADB-F1C48AD22608}" dt="2024-12-20T20:20:10.180" v="788" actId="20577"/>
          <ac:spMkLst>
            <pc:docMk/>
            <pc:sldMk cId="2012290135" sldId="297"/>
            <ac:spMk id="3" creationId="{4484979E-69A6-24C9-5B14-661E465923BD}"/>
          </ac:spMkLst>
        </pc:spChg>
      </pc:sldChg>
      <pc:sldChg chg="addSp modSp new mod">
        <pc:chgData name="Gonzalez, Felix" userId="f538e62a-7ef1-47f9-97a4-47b5f5ea928e" providerId="ADAL" clId="{538229E4-2823-46BA-AADB-F1C48AD22608}" dt="2024-12-20T19:45:42.630" v="43" actId="27636"/>
        <pc:sldMkLst>
          <pc:docMk/>
          <pc:sldMk cId="3654096326" sldId="298"/>
        </pc:sldMkLst>
        <pc:spChg chg="mod">
          <ac:chgData name="Gonzalez, Felix" userId="f538e62a-7ef1-47f9-97a4-47b5f5ea928e" providerId="ADAL" clId="{538229E4-2823-46BA-AADB-F1C48AD22608}" dt="2024-12-20T19:45:39.042" v="41"/>
          <ac:spMkLst>
            <pc:docMk/>
            <pc:sldMk cId="3654096326" sldId="298"/>
            <ac:spMk id="2" creationId="{66C6AADF-B87C-6C24-A000-30DF14FB31A0}"/>
          </ac:spMkLst>
        </pc:spChg>
        <pc:spChg chg="mod">
          <ac:chgData name="Gonzalez, Felix" userId="f538e62a-7ef1-47f9-97a4-47b5f5ea928e" providerId="ADAL" clId="{538229E4-2823-46BA-AADB-F1C48AD22608}" dt="2024-12-20T19:45:42.630" v="43" actId="27636"/>
          <ac:spMkLst>
            <pc:docMk/>
            <pc:sldMk cId="3654096326" sldId="298"/>
            <ac:spMk id="3" creationId="{CEB5D0D7-DE78-C240-6686-363DD7D873F5}"/>
          </ac:spMkLst>
        </pc:spChg>
        <pc:spChg chg="add mod">
          <ac:chgData name="Gonzalez, Felix" userId="f538e62a-7ef1-47f9-97a4-47b5f5ea928e" providerId="ADAL" clId="{538229E4-2823-46BA-AADB-F1C48AD22608}" dt="2024-12-20T19:45:34.476" v="40"/>
          <ac:spMkLst>
            <pc:docMk/>
            <pc:sldMk cId="3654096326" sldId="298"/>
            <ac:spMk id="4" creationId="{549852C4-3067-F2CE-1D02-CE9F7F9E331D}"/>
          </ac:spMkLst>
        </pc:spChg>
        <pc:spChg chg="add mod">
          <ac:chgData name="Gonzalez, Felix" userId="f538e62a-7ef1-47f9-97a4-47b5f5ea928e" providerId="ADAL" clId="{538229E4-2823-46BA-AADB-F1C48AD22608}" dt="2024-12-20T19:45:34.476" v="40"/>
          <ac:spMkLst>
            <pc:docMk/>
            <pc:sldMk cId="3654096326" sldId="298"/>
            <ac:spMk id="5" creationId="{DD423A29-FE60-8B4F-8555-CA93AE42936D}"/>
          </ac:spMkLst>
        </pc:spChg>
      </pc:sldChg>
      <pc:sldChg chg="addSp delSp modSp new mod">
        <pc:chgData name="Gonzalez, Felix" userId="f538e62a-7ef1-47f9-97a4-47b5f5ea928e" providerId="ADAL" clId="{538229E4-2823-46BA-AADB-F1C48AD22608}" dt="2024-12-23T18:57:41.609" v="865" actId="14100"/>
        <pc:sldMkLst>
          <pc:docMk/>
          <pc:sldMk cId="2790562829" sldId="299"/>
        </pc:sldMkLst>
        <pc:spChg chg="del">
          <ac:chgData name="Gonzalez, Felix" userId="f538e62a-7ef1-47f9-97a4-47b5f5ea928e" providerId="ADAL" clId="{538229E4-2823-46BA-AADB-F1C48AD22608}" dt="2024-12-20T19:46:20.118" v="51" actId="478"/>
          <ac:spMkLst>
            <pc:docMk/>
            <pc:sldMk cId="2790562829" sldId="299"/>
            <ac:spMk id="2" creationId="{CFCE10D1-36DF-D23A-8341-63C8409807D7}"/>
          </ac:spMkLst>
        </pc:spChg>
        <pc:spChg chg="del">
          <ac:chgData name="Gonzalez, Felix" userId="f538e62a-7ef1-47f9-97a4-47b5f5ea928e" providerId="ADAL" clId="{538229E4-2823-46BA-AADB-F1C48AD22608}" dt="2024-12-20T19:46:22.010" v="52" actId="478"/>
          <ac:spMkLst>
            <pc:docMk/>
            <pc:sldMk cId="2790562829" sldId="299"/>
            <ac:spMk id="3" creationId="{D07BD14D-63BD-03FF-29F8-85186AF067C3}"/>
          </ac:spMkLst>
        </pc:spChg>
        <pc:spChg chg="add del mod">
          <ac:chgData name="Gonzalez, Felix" userId="f538e62a-7ef1-47f9-97a4-47b5f5ea928e" providerId="ADAL" clId="{538229E4-2823-46BA-AADB-F1C48AD22608}" dt="2024-12-20T19:50:06.182" v="203" actId="478"/>
          <ac:spMkLst>
            <pc:docMk/>
            <pc:sldMk cId="2790562829" sldId="299"/>
            <ac:spMk id="4" creationId="{8186308C-B23C-62B7-6983-95F736AB1F6B}"/>
          </ac:spMkLst>
        </pc:spChg>
        <pc:spChg chg="add del mod">
          <ac:chgData name="Gonzalez, Felix" userId="f538e62a-7ef1-47f9-97a4-47b5f5ea928e" providerId="ADAL" clId="{538229E4-2823-46BA-AADB-F1C48AD22608}" dt="2024-12-20T19:49:28.913" v="170" actId="1035"/>
          <ac:spMkLst>
            <pc:docMk/>
            <pc:sldMk cId="2790562829" sldId="299"/>
            <ac:spMk id="5" creationId="{31C8B873-A7B3-34EE-E5F5-21615A9072DD}"/>
          </ac:spMkLst>
        </pc:spChg>
        <pc:spChg chg="add mod">
          <ac:chgData name="Gonzalez, Felix" userId="f538e62a-7ef1-47f9-97a4-47b5f5ea928e" providerId="ADAL" clId="{538229E4-2823-46BA-AADB-F1C48AD22608}" dt="2024-12-20T19:46:17.927" v="50" actId="27636"/>
          <ac:spMkLst>
            <pc:docMk/>
            <pc:sldMk cId="2790562829" sldId="299"/>
            <ac:spMk id="6" creationId="{B2CBE355-AC20-A1FB-07C2-6BF77474335E}"/>
          </ac:spMkLst>
        </pc:spChg>
        <pc:spChg chg="add mod">
          <ac:chgData name="Gonzalez, Felix" userId="f538e62a-7ef1-47f9-97a4-47b5f5ea928e" providerId="ADAL" clId="{538229E4-2823-46BA-AADB-F1C48AD22608}" dt="2024-12-20T19:49:20.818" v="151" actId="1035"/>
          <ac:spMkLst>
            <pc:docMk/>
            <pc:sldMk cId="2790562829" sldId="299"/>
            <ac:spMk id="7" creationId="{15D706B7-D1C6-A610-0CC4-56C117DB930E}"/>
          </ac:spMkLst>
        </pc:spChg>
        <pc:spChg chg="add mod">
          <ac:chgData name="Gonzalez, Felix" userId="f538e62a-7ef1-47f9-97a4-47b5f5ea928e" providerId="ADAL" clId="{538229E4-2823-46BA-AADB-F1C48AD22608}" dt="2024-12-20T19:47:10.518" v="65" actId="1076"/>
          <ac:spMkLst>
            <pc:docMk/>
            <pc:sldMk cId="2790562829" sldId="299"/>
            <ac:spMk id="8" creationId="{28E955B0-95F3-5EB3-68A6-91D887CAFE23}"/>
          </ac:spMkLst>
        </pc:spChg>
        <pc:spChg chg="add mod">
          <ac:chgData name="Gonzalez, Felix" userId="f538e62a-7ef1-47f9-97a4-47b5f5ea928e" providerId="ADAL" clId="{538229E4-2823-46BA-AADB-F1C48AD22608}" dt="2024-12-20T19:51:45.205" v="249" actId="14100"/>
          <ac:spMkLst>
            <pc:docMk/>
            <pc:sldMk cId="2790562829" sldId="299"/>
            <ac:spMk id="9" creationId="{EA7B0CE4-D00F-86EF-E3E4-AA3BE7FA759B}"/>
          </ac:spMkLst>
        </pc:spChg>
        <pc:spChg chg="add mod">
          <ac:chgData name="Gonzalez, Felix" userId="f538e62a-7ef1-47f9-97a4-47b5f5ea928e" providerId="ADAL" clId="{538229E4-2823-46BA-AADB-F1C48AD22608}" dt="2024-12-20T19:49:24.534" v="159" actId="1035"/>
          <ac:spMkLst>
            <pc:docMk/>
            <pc:sldMk cId="2790562829" sldId="299"/>
            <ac:spMk id="10" creationId="{1885F22C-0DDF-174E-F05C-969197D5513A}"/>
          </ac:spMkLst>
        </pc:spChg>
        <pc:spChg chg="add mod ord">
          <ac:chgData name="Gonzalez, Felix" userId="f538e62a-7ef1-47f9-97a4-47b5f5ea928e" providerId="ADAL" clId="{538229E4-2823-46BA-AADB-F1C48AD22608}" dt="2024-12-20T19:50:55.824" v="231" actId="166"/>
          <ac:spMkLst>
            <pc:docMk/>
            <pc:sldMk cId="2790562829" sldId="299"/>
            <ac:spMk id="11" creationId="{1F6BCF9C-652A-6287-08AB-7FC786B4345A}"/>
          </ac:spMkLst>
        </pc:spChg>
        <pc:spChg chg="add mod">
          <ac:chgData name="Gonzalez, Felix" userId="f538e62a-7ef1-47f9-97a4-47b5f5ea928e" providerId="ADAL" clId="{538229E4-2823-46BA-AADB-F1C48AD22608}" dt="2024-12-23T18:57:26.234" v="862" actId="14100"/>
          <ac:spMkLst>
            <pc:docMk/>
            <pc:sldMk cId="2790562829" sldId="299"/>
            <ac:spMk id="12" creationId="{846AC739-D817-AC3F-7CDE-810A926506C2}"/>
          </ac:spMkLst>
        </pc:spChg>
        <pc:spChg chg="add mod">
          <ac:chgData name="Gonzalez, Felix" userId="f538e62a-7ef1-47f9-97a4-47b5f5ea928e" providerId="ADAL" clId="{538229E4-2823-46BA-AADB-F1C48AD22608}" dt="2024-12-20T19:54:34.067" v="296" actId="20577"/>
          <ac:spMkLst>
            <pc:docMk/>
            <pc:sldMk cId="2790562829" sldId="299"/>
            <ac:spMk id="13" creationId="{E39E1AF0-6C02-6BDB-BE5F-641A23F08D5A}"/>
          </ac:spMkLst>
        </pc:spChg>
        <pc:spChg chg="add mod">
          <ac:chgData name="Gonzalez, Felix" userId="f538e62a-7ef1-47f9-97a4-47b5f5ea928e" providerId="ADAL" clId="{538229E4-2823-46BA-AADB-F1C48AD22608}" dt="2024-12-20T19:49:13.855" v="138" actId="1035"/>
          <ac:spMkLst>
            <pc:docMk/>
            <pc:sldMk cId="2790562829" sldId="299"/>
            <ac:spMk id="14" creationId="{1BFF309A-F84E-7316-E0F2-34A29EEA9C72}"/>
          </ac:spMkLst>
        </pc:spChg>
        <pc:spChg chg="add mod">
          <ac:chgData name="Gonzalez, Felix" userId="f538e62a-7ef1-47f9-97a4-47b5f5ea928e" providerId="ADAL" clId="{538229E4-2823-46BA-AADB-F1C48AD22608}" dt="2024-12-20T19:46:42.556" v="56" actId="1076"/>
          <ac:spMkLst>
            <pc:docMk/>
            <pc:sldMk cId="2790562829" sldId="299"/>
            <ac:spMk id="15" creationId="{191C96BB-BC52-DADE-8E25-738D00299017}"/>
          </ac:spMkLst>
        </pc:spChg>
        <pc:spChg chg="add mod">
          <ac:chgData name="Gonzalez, Felix" userId="f538e62a-7ef1-47f9-97a4-47b5f5ea928e" providerId="ADAL" clId="{538229E4-2823-46BA-AADB-F1C48AD22608}" dt="2024-12-20T19:46:17.927" v="49" actId="27636"/>
          <ac:spMkLst>
            <pc:docMk/>
            <pc:sldMk cId="2790562829" sldId="299"/>
            <ac:spMk id="22" creationId="{189A405C-6F15-7C3A-625C-DDC5456B6FB4}"/>
          </ac:spMkLst>
        </pc:spChg>
        <pc:spChg chg="add mod">
          <ac:chgData name="Gonzalez, Felix" userId="f538e62a-7ef1-47f9-97a4-47b5f5ea928e" providerId="ADAL" clId="{538229E4-2823-46BA-AADB-F1C48AD22608}" dt="2024-12-20T19:49:16.919" v="142" actId="1035"/>
          <ac:spMkLst>
            <pc:docMk/>
            <pc:sldMk cId="2790562829" sldId="299"/>
            <ac:spMk id="23" creationId="{7F67D758-F274-5EE0-A910-7ABE6BE0C734}"/>
          </ac:spMkLst>
        </pc:spChg>
        <pc:spChg chg="add mod">
          <ac:chgData name="Gonzalez, Felix" userId="f538e62a-7ef1-47f9-97a4-47b5f5ea928e" providerId="ADAL" clId="{538229E4-2823-46BA-AADB-F1C48AD22608}" dt="2024-12-23T18:57:18.813" v="860" actId="1036"/>
          <ac:spMkLst>
            <pc:docMk/>
            <pc:sldMk cId="2790562829" sldId="299"/>
            <ac:spMk id="61" creationId="{E68CDE72-A0FD-B822-C3D5-3C02FAA19375}"/>
          </ac:spMkLst>
        </pc:spChg>
        <pc:spChg chg="add mod">
          <ac:chgData name="Gonzalez, Felix" userId="f538e62a-7ef1-47f9-97a4-47b5f5ea928e" providerId="ADAL" clId="{538229E4-2823-46BA-AADB-F1C48AD22608}" dt="2024-12-23T18:57:18.813" v="860" actId="1036"/>
          <ac:spMkLst>
            <pc:docMk/>
            <pc:sldMk cId="2790562829" sldId="299"/>
            <ac:spMk id="62" creationId="{91A4171D-75EF-1F4E-38D3-09D1EADE97F6}"/>
          </ac:spMkLst>
        </pc:spChg>
        <pc:spChg chg="add mod">
          <ac:chgData name="Gonzalez, Felix" userId="f538e62a-7ef1-47f9-97a4-47b5f5ea928e" providerId="ADAL" clId="{538229E4-2823-46BA-AADB-F1C48AD22608}" dt="2024-12-23T18:57:18.813" v="860" actId="1036"/>
          <ac:spMkLst>
            <pc:docMk/>
            <pc:sldMk cId="2790562829" sldId="299"/>
            <ac:spMk id="76" creationId="{ED32DB71-619A-48F6-9637-696F484D3544}"/>
          </ac:spMkLst>
        </pc:spChg>
        <pc:spChg chg="add mod">
          <ac:chgData name="Gonzalez, Felix" userId="f538e62a-7ef1-47f9-97a4-47b5f5ea928e" providerId="ADAL" clId="{538229E4-2823-46BA-AADB-F1C48AD22608}" dt="2024-12-20T19:50:51.392" v="230" actId="1076"/>
          <ac:spMkLst>
            <pc:docMk/>
            <pc:sldMk cId="2790562829" sldId="299"/>
            <ac:spMk id="77" creationId="{7BDE88DF-225D-C88B-C2BC-9B9EA5CFC52D}"/>
          </ac:spMkLst>
        </pc:spChg>
        <pc:spChg chg="add mod">
          <ac:chgData name="Gonzalez, Felix" userId="f538e62a-7ef1-47f9-97a4-47b5f5ea928e" providerId="ADAL" clId="{538229E4-2823-46BA-AADB-F1C48AD22608}" dt="2024-12-23T18:57:18.813" v="860" actId="1036"/>
          <ac:spMkLst>
            <pc:docMk/>
            <pc:sldMk cId="2790562829" sldId="299"/>
            <ac:spMk id="78" creationId="{CE38536B-C327-87D3-1C74-5DD5EC0A75AA}"/>
          </ac:spMkLst>
        </pc:spChg>
        <pc:spChg chg="add mod">
          <ac:chgData name="Gonzalez, Felix" userId="f538e62a-7ef1-47f9-97a4-47b5f5ea928e" providerId="ADAL" clId="{538229E4-2823-46BA-AADB-F1C48AD22608}" dt="2024-12-23T18:57:41.609" v="865" actId="14100"/>
          <ac:spMkLst>
            <pc:docMk/>
            <pc:sldMk cId="2790562829" sldId="299"/>
            <ac:spMk id="82" creationId="{F2644DC9-88F2-E4B5-E11F-83755A43A2AB}"/>
          </ac:spMkLst>
        </pc:spChg>
        <pc:cxnChg chg="add mod">
          <ac:chgData name="Gonzalez, Felix" userId="f538e62a-7ef1-47f9-97a4-47b5f5ea928e" providerId="ADAL" clId="{538229E4-2823-46BA-AADB-F1C48AD22608}" dt="2024-12-20T19:49:16.919" v="142" actId="1035"/>
          <ac:cxnSpMkLst>
            <pc:docMk/>
            <pc:sldMk cId="2790562829" sldId="299"/>
            <ac:cxnSpMk id="16" creationId="{3555611B-3500-E5D4-F5A6-02AB6E045C24}"/>
          </ac:cxnSpMkLst>
        </pc:cxnChg>
        <pc:cxnChg chg="add del mod">
          <ac:chgData name="Gonzalez, Felix" userId="f538e62a-7ef1-47f9-97a4-47b5f5ea928e" providerId="ADAL" clId="{538229E4-2823-46BA-AADB-F1C48AD22608}" dt="2024-12-20T19:49:35.642" v="183" actId="1036"/>
          <ac:cxnSpMkLst>
            <pc:docMk/>
            <pc:sldMk cId="2790562829" sldId="299"/>
            <ac:cxnSpMk id="17" creationId="{7A5C5895-288A-04C2-5C90-E84D25DA0E06}"/>
          </ac:cxnSpMkLst>
        </pc:cxnChg>
        <pc:cxnChg chg="add mod">
          <ac:chgData name="Gonzalez, Felix" userId="f538e62a-7ef1-47f9-97a4-47b5f5ea928e" providerId="ADAL" clId="{538229E4-2823-46BA-AADB-F1C48AD22608}" dt="2024-12-20T19:46:52.741" v="59" actId="14100"/>
          <ac:cxnSpMkLst>
            <pc:docMk/>
            <pc:sldMk cId="2790562829" sldId="299"/>
            <ac:cxnSpMk id="18" creationId="{E97AEF3F-C5A2-F0E0-7755-25225F4C3AAA}"/>
          </ac:cxnSpMkLst>
        </pc:cxnChg>
        <pc:cxnChg chg="add del mod">
          <ac:chgData name="Gonzalez, Felix" userId="f538e62a-7ef1-47f9-97a4-47b5f5ea928e" providerId="ADAL" clId="{538229E4-2823-46BA-AADB-F1C48AD22608}" dt="2024-12-20T19:50:14.080" v="206" actId="478"/>
          <ac:cxnSpMkLst>
            <pc:docMk/>
            <pc:sldMk cId="2790562829" sldId="299"/>
            <ac:cxnSpMk id="19" creationId="{4EFF6E2D-9A49-408A-053B-CE47709AE74F}"/>
          </ac:cxnSpMkLst>
        </pc:cxnChg>
        <pc:cxnChg chg="add mod">
          <ac:chgData name="Gonzalez, Felix" userId="f538e62a-7ef1-47f9-97a4-47b5f5ea928e" providerId="ADAL" clId="{538229E4-2823-46BA-AADB-F1C48AD22608}" dt="2024-12-20T19:49:24.534" v="159" actId="1035"/>
          <ac:cxnSpMkLst>
            <pc:docMk/>
            <pc:sldMk cId="2790562829" sldId="299"/>
            <ac:cxnSpMk id="20" creationId="{94301B16-64E1-9DE7-5725-19C2B22AB442}"/>
          </ac:cxnSpMkLst>
        </pc:cxnChg>
        <pc:cxnChg chg="add del mod">
          <ac:chgData name="Gonzalez, Felix" userId="f538e62a-7ef1-47f9-97a4-47b5f5ea928e" providerId="ADAL" clId="{538229E4-2823-46BA-AADB-F1C48AD22608}" dt="2024-12-23T18:57:36.326" v="864" actId="14100"/>
          <ac:cxnSpMkLst>
            <pc:docMk/>
            <pc:sldMk cId="2790562829" sldId="299"/>
            <ac:cxnSpMk id="21" creationId="{B8E6F612-9BBA-3095-113E-9594A0A4F10F}"/>
          </ac:cxnSpMkLst>
        </pc:cxnChg>
        <pc:cxnChg chg="add mod">
          <ac:chgData name="Gonzalez, Felix" userId="f538e62a-7ef1-47f9-97a4-47b5f5ea928e" providerId="ADAL" clId="{538229E4-2823-46BA-AADB-F1C48AD22608}" dt="2024-12-23T18:57:26.234" v="862" actId="14100"/>
          <ac:cxnSpMkLst>
            <pc:docMk/>
            <pc:sldMk cId="2790562829" sldId="299"/>
            <ac:cxnSpMk id="79" creationId="{328EB6AC-D607-80C3-038C-CF4A1E2CEAB1}"/>
          </ac:cxnSpMkLst>
        </pc:cxnChg>
        <pc:cxnChg chg="add del mod">
          <ac:chgData name="Gonzalez, Felix" userId="f538e62a-7ef1-47f9-97a4-47b5f5ea928e" providerId="ADAL" clId="{538229E4-2823-46BA-AADB-F1C48AD22608}" dt="2024-12-20T19:54:52.880" v="300" actId="478"/>
          <ac:cxnSpMkLst>
            <pc:docMk/>
            <pc:sldMk cId="2790562829" sldId="299"/>
            <ac:cxnSpMk id="83" creationId="{B48A3BD9-5CF7-7628-E66E-7CEDFD4689C7}"/>
          </ac:cxnSpMkLst>
        </pc:cxnChg>
      </pc:sldChg>
      <pc:sldChg chg="modSp new mod">
        <pc:chgData name="Gonzalez, Felix" userId="f538e62a-7ef1-47f9-97a4-47b5f5ea928e" providerId="ADAL" clId="{538229E4-2823-46BA-AADB-F1C48AD22608}" dt="2024-12-20T19:56:12.969" v="348" actId="20577"/>
        <pc:sldMkLst>
          <pc:docMk/>
          <pc:sldMk cId="3630494057" sldId="300"/>
        </pc:sldMkLst>
        <pc:spChg chg="mod">
          <ac:chgData name="Gonzalez, Felix" userId="f538e62a-7ef1-47f9-97a4-47b5f5ea928e" providerId="ADAL" clId="{538229E4-2823-46BA-AADB-F1C48AD22608}" dt="2024-12-20T19:56:12.969" v="348" actId="20577"/>
          <ac:spMkLst>
            <pc:docMk/>
            <pc:sldMk cId="3630494057" sldId="300"/>
            <ac:spMk id="2" creationId="{D0CDD657-6F9E-7FB8-68A1-9360FDC20FD4}"/>
          </ac:spMkLst>
        </pc:spChg>
      </pc:sldChg>
      <pc:sldChg chg="modSp new mod">
        <pc:chgData name="Gonzalez, Felix" userId="f538e62a-7ef1-47f9-97a4-47b5f5ea928e" providerId="ADAL" clId="{538229E4-2823-46BA-AADB-F1C48AD22608}" dt="2024-12-20T19:57:34.511" v="488" actId="20577"/>
        <pc:sldMkLst>
          <pc:docMk/>
          <pc:sldMk cId="1866905145" sldId="301"/>
        </pc:sldMkLst>
        <pc:spChg chg="mod">
          <ac:chgData name="Gonzalez, Felix" userId="f538e62a-7ef1-47f9-97a4-47b5f5ea928e" providerId="ADAL" clId="{538229E4-2823-46BA-AADB-F1C48AD22608}" dt="2024-12-20T19:56:54.295" v="410" actId="20577"/>
          <ac:spMkLst>
            <pc:docMk/>
            <pc:sldMk cId="1866905145" sldId="301"/>
            <ac:spMk id="2" creationId="{1BDE12A7-8A22-F981-C702-08D0640C109C}"/>
          </ac:spMkLst>
        </pc:spChg>
        <pc:spChg chg="mod">
          <ac:chgData name="Gonzalez, Felix" userId="f538e62a-7ef1-47f9-97a4-47b5f5ea928e" providerId="ADAL" clId="{538229E4-2823-46BA-AADB-F1C48AD22608}" dt="2024-12-20T19:57:34.511" v="488" actId="20577"/>
          <ac:spMkLst>
            <pc:docMk/>
            <pc:sldMk cId="1866905145" sldId="301"/>
            <ac:spMk id="3" creationId="{0AA3867A-DBEA-6341-6E2D-E3C8062A5440}"/>
          </ac:spMkLst>
        </pc:spChg>
      </pc:sldChg>
      <pc:sldChg chg="addSp delSp modSp new mod ord">
        <pc:chgData name="Gonzalez, Felix" userId="f538e62a-7ef1-47f9-97a4-47b5f5ea928e" providerId="ADAL" clId="{538229E4-2823-46BA-AADB-F1C48AD22608}" dt="2024-12-20T19:58:22.768" v="497"/>
        <pc:sldMkLst>
          <pc:docMk/>
          <pc:sldMk cId="3413750188" sldId="302"/>
        </pc:sldMkLst>
        <pc:spChg chg="del">
          <ac:chgData name="Gonzalez, Felix" userId="f538e62a-7ef1-47f9-97a4-47b5f5ea928e" providerId="ADAL" clId="{538229E4-2823-46BA-AADB-F1C48AD22608}" dt="2024-12-20T19:58:15.207" v="490" actId="478"/>
          <ac:spMkLst>
            <pc:docMk/>
            <pc:sldMk cId="3413750188" sldId="302"/>
            <ac:spMk id="2" creationId="{AB87B8C3-CEED-C8E2-5EB0-7994CCB2F481}"/>
          </ac:spMkLst>
        </pc:spChg>
        <pc:spChg chg="del">
          <ac:chgData name="Gonzalez, Felix" userId="f538e62a-7ef1-47f9-97a4-47b5f5ea928e" providerId="ADAL" clId="{538229E4-2823-46BA-AADB-F1C48AD22608}" dt="2024-12-20T19:58:16.765" v="491" actId="478"/>
          <ac:spMkLst>
            <pc:docMk/>
            <pc:sldMk cId="3413750188" sldId="302"/>
            <ac:spMk id="3" creationId="{C3846DF8-CDD5-7435-4F9C-A8476B050DB6}"/>
          </ac:spMkLst>
        </pc:spChg>
        <pc:spChg chg="add mod">
          <ac:chgData name="Gonzalez, Felix" userId="f538e62a-7ef1-47f9-97a4-47b5f5ea928e" providerId="ADAL" clId="{538229E4-2823-46BA-AADB-F1C48AD22608}" dt="2024-12-20T19:58:17.027" v="492"/>
          <ac:spMkLst>
            <pc:docMk/>
            <pc:sldMk cId="3413750188" sldId="302"/>
            <ac:spMk id="4" creationId="{FB5D8D8E-587B-4141-D6B3-7B5C642AB637}"/>
          </ac:spMkLst>
        </pc:spChg>
        <pc:spChg chg="add mod">
          <ac:chgData name="Gonzalez, Felix" userId="f538e62a-7ef1-47f9-97a4-47b5f5ea928e" providerId="ADAL" clId="{538229E4-2823-46BA-AADB-F1C48AD22608}" dt="2024-12-20T19:58:17.050" v="493" actId="27636"/>
          <ac:spMkLst>
            <pc:docMk/>
            <pc:sldMk cId="3413750188" sldId="302"/>
            <ac:spMk id="5" creationId="{260CCE60-EE2B-ADA8-0AFF-21F7C7549E9C}"/>
          </ac:spMkLst>
        </pc:spChg>
      </pc:sldChg>
      <pc:sldChg chg="addSp delSp modSp new mod">
        <pc:chgData name="Gonzalez, Felix" userId="f538e62a-7ef1-47f9-97a4-47b5f5ea928e" providerId="ADAL" clId="{538229E4-2823-46BA-AADB-F1C48AD22608}" dt="2024-12-20T19:59:25.207" v="553" actId="20577"/>
        <pc:sldMkLst>
          <pc:docMk/>
          <pc:sldMk cId="2051317519" sldId="303"/>
        </pc:sldMkLst>
        <pc:spChg chg="mod">
          <ac:chgData name="Gonzalez, Felix" userId="f538e62a-7ef1-47f9-97a4-47b5f5ea928e" providerId="ADAL" clId="{538229E4-2823-46BA-AADB-F1C48AD22608}" dt="2024-12-20T19:58:49.067" v="499"/>
          <ac:spMkLst>
            <pc:docMk/>
            <pc:sldMk cId="2051317519" sldId="303"/>
            <ac:spMk id="2" creationId="{C83B0952-DE8C-0566-2A48-4D8A51EC9791}"/>
          </ac:spMkLst>
        </pc:spChg>
        <pc:spChg chg="del">
          <ac:chgData name="Gonzalez, Felix" userId="f538e62a-7ef1-47f9-97a4-47b5f5ea928e" providerId="ADAL" clId="{538229E4-2823-46BA-AADB-F1C48AD22608}" dt="2024-12-20T19:58:54.576" v="500"/>
          <ac:spMkLst>
            <pc:docMk/>
            <pc:sldMk cId="2051317519" sldId="303"/>
            <ac:spMk id="3" creationId="{50A5B68F-DBED-7115-4651-29ED47701E91}"/>
          </ac:spMkLst>
        </pc:spChg>
        <pc:graphicFrameChg chg="add mod modGraphic">
          <ac:chgData name="Gonzalez, Felix" userId="f538e62a-7ef1-47f9-97a4-47b5f5ea928e" providerId="ADAL" clId="{538229E4-2823-46BA-AADB-F1C48AD22608}" dt="2024-12-20T19:59:25.207" v="553" actId="20577"/>
          <ac:graphicFrameMkLst>
            <pc:docMk/>
            <pc:sldMk cId="2051317519" sldId="303"/>
            <ac:graphicFrameMk id="4" creationId="{8B7A25DD-47DE-8739-E6AA-EE78BB0D41C6}"/>
          </ac:graphicFrameMkLst>
        </pc:graphicFrameChg>
      </pc:sldChg>
      <pc:sldChg chg="addSp delSp modSp new mod modAnim">
        <pc:chgData name="Gonzalez, Felix" userId="f538e62a-7ef1-47f9-97a4-47b5f5ea928e" providerId="ADAL" clId="{538229E4-2823-46BA-AADB-F1C48AD22608}" dt="2024-12-20T19:59:54.580" v="558" actId="20577"/>
        <pc:sldMkLst>
          <pc:docMk/>
          <pc:sldMk cId="355103794" sldId="304"/>
        </pc:sldMkLst>
        <pc:spChg chg="del">
          <ac:chgData name="Gonzalez, Felix" userId="f538e62a-7ef1-47f9-97a4-47b5f5ea928e" providerId="ADAL" clId="{538229E4-2823-46BA-AADB-F1C48AD22608}" dt="2024-12-20T19:59:42.425" v="555" actId="478"/>
          <ac:spMkLst>
            <pc:docMk/>
            <pc:sldMk cId="355103794" sldId="304"/>
            <ac:spMk id="2" creationId="{EC2FDEFA-A5FF-D4CB-95DA-B238F80BB5A3}"/>
          </ac:spMkLst>
        </pc:spChg>
        <pc:spChg chg="del">
          <ac:chgData name="Gonzalez, Felix" userId="f538e62a-7ef1-47f9-97a4-47b5f5ea928e" providerId="ADAL" clId="{538229E4-2823-46BA-AADB-F1C48AD22608}" dt="2024-12-20T19:59:43.876" v="556" actId="478"/>
          <ac:spMkLst>
            <pc:docMk/>
            <pc:sldMk cId="355103794" sldId="304"/>
            <ac:spMk id="3" creationId="{DC02D111-1634-4F4F-F7B5-FA5BAF02DCAF}"/>
          </ac:spMkLst>
        </pc:spChg>
        <pc:spChg chg="add mod">
          <ac:chgData name="Gonzalez, Felix" userId="f538e62a-7ef1-47f9-97a4-47b5f5ea928e" providerId="ADAL" clId="{538229E4-2823-46BA-AADB-F1C48AD22608}" dt="2024-12-20T19:59:44.246" v="557"/>
          <ac:spMkLst>
            <pc:docMk/>
            <pc:sldMk cId="355103794" sldId="304"/>
            <ac:spMk id="4" creationId="{AF3CF154-4F2F-6ADB-C539-FE32D7530D0D}"/>
          </ac:spMkLst>
        </pc:spChg>
        <pc:spChg chg="add mod">
          <ac:chgData name="Gonzalez, Felix" userId="f538e62a-7ef1-47f9-97a4-47b5f5ea928e" providerId="ADAL" clId="{538229E4-2823-46BA-AADB-F1C48AD22608}" dt="2024-12-20T19:59:44.246" v="557"/>
          <ac:spMkLst>
            <pc:docMk/>
            <pc:sldMk cId="355103794" sldId="304"/>
            <ac:spMk id="6" creationId="{59C3B745-A2A5-E5D6-A542-BEE6D72ED539}"/>
          </ac:spMkLst>
        </pc:spChg>
        <pc:spChg chg="add mod">
          <ac:chgData name="Gonzalez, Felix" userId="f538e62a-7ef1-47f9-97a4-47b5f5ea928e" providerId="ADAL" clId="{538229E4-2823-46BA-AADB-F1C48AD22608}" dt="2024-12-20T19:59:44.246" v="557"/>
          <ac:spMkLst>
            <pc:docMk/>
            <pc:sldMk cId="355103794" sldId="304"/>
            <ac:spMk id="7" creationId="{5A5DC02C-1488-3290-66B2-7B603504BB5C}"/>
          </ac:spMkLst>
        </pc:spChg>
        <pc:spChg chg="add mod">
          <ac:chgData name="Gonzalez, Felix" userId="f538e62a-7ef1-47f9-97a4-47b5f5ea928e" providerId="ADAL" clId="{538229E4-2823-46BA-AADB-F1C48AD22608}" dt="2024-12-20T19:59:54.580" v="558" actId="20577"/>
          <ac:spMkLst>
            <pc:docMk/>
            <pc:sldMk cId="355103794" sldId="304"/>
            <ac:spMk id="8" creationId="{59763BEF-84BF-3FAD-616E-BE022E70C79F}"/>
          </ac:spMkLst>
        </pc:spChg>
        <pc:cxnChg chg="add mod">
          <ac:chgData name="Gonzalez, Felix" userId="f538e62a-7ef1-47f9-97a4-47b5f5ea928e" providerId="ADAL" clId="{538229E4-2823-46BA-AADB-F1C48AD22608}" dt="2024-12-20T19:59:44.246" v="557"/>
          <ac:cxnSpMkLst>
            <pc:docMk/>
            <pc:sldMk cId="355103794" sldId="304"/>
            <ac:cxnSpMk id="5" creationId="{D0951554-BD60-61D8-6088-D8850CEBBD84}"/>
          </ac:cxnSpMkLst>
        </pc:cxnChg>
      </pc:sldChg>
      <pc:sldChg chg="addSp delSp modSp new mod">
        <pc:chgData name="Gonzalez, Felix" userId="f538e62a-7ef1-47f9-97a4-47b5f5ea928e" providerId="ADAL" clId="{538229E4-2823-46BA-AADB-F1C48AD22608}" dt="2024-12-20T20:00:14.364" v="561"/>
        <pc:sldMkLst>
          <pc:docMk/>
          <pc:sldMk cId="4240330202" sldId="305"/>
        </pc:sldMkLst>
        <pc:spChg chg="del">
          <ac:chgData name="Gonzalez, Felix" userId="f538e62a-7ef1-47f9-97a4-47b5f5ea928e" providerId="ADAL" clId="{538229E4-2823-46BA-AADB-F1C48AD22608}" dt="2024-12-20T20:00:14.010" v="560" actId="478"/>
          <ac:spMkLst>
            <pc:docMk/>
            <pc:sldMk cId="4240330202" sldId="305"/>
            <ac:spMk id="3" creationId="{6B50D155-F259-164C-C620-F18261863498}"/>
          </ac:spMkLst>
        </pc:spChg>
        <pc:spChg chg="add mod">
          <ac:chgData name="Gonzalez, Felix" userId="f538e62a-7ef1-47f9-97a4-47b5f5ea928e" providerId="ADAL" clId="{538229E4-2823-46BA-AADB-F1C48AD22608}" dt="2024-12-20T20:00:14.364" v="561"/>
          <ac:spMkLst>
            <pc:docMk/>
            <pc:sldMk cId="4240330202" sldId="305"/>
            <ac:spMk id="6" creationId="{83A197A7-D9FE-5B1F-72C4-D08649034A4A}"/>
          </ac:spMkLst>
        </pc:spChg>
        <pc:cxnChg chg="add mod">
          <ac:chgData name="Gonzalez, Felix" userId="f538e62a-7ef1-47f9-97a4-47b5f5ea928e" providerId="ADAL" clId="{538229E4-2823-46BA-AADB-F1C48AD22608}" dt="2024-12-20T20:00:14.364" v="561"/>
          <ac:cxnSpMkLst>
            <pc:docMk/>
            <pc:sldMk cId="4240330202" sldId="305"/>
            <ac:cxnSpMk id="4" creationId="{0F22877B-07BF-BD3E-6BE7-895D25744869}"/>
          </ac:cxnSpMkLst>
        </pc:cxnChg>
        <pc:cxnChg chg="add mod">
          <ac:chgData name="Gonzalez, Felix" userId="f538e62a-7ef1-47f9-97a4-47b5f5ea928e" providerId="ADAL" clId="{538229E4-2823-46BA-AADB-F1C48AD22608}" dt="2024-12-20T20:00:14.364" v="561"/>
          <ac:cxnSpMkLst>
            <pc:docMk/>
            <pc:sldMk cId="4240330202" sldId="305"/>
            <ac:cxnSpMk id="5" creationId="{122F2B60-4A74-6330-79DB-D155AB0EFCDD}"/>
          </ac:cxnSpMkLst>
        </pc:cxnChg>
      </pc:sldChg>
      <pc:sldChg chg="addSp delSp modSp new mod">
        <pc:chgData name="Gonzalez, Felix" userId="f538e62a-7ef1-47f9-97a4-47b5f5ea928e" providerId="ADAL" clId="{538229E4-2823-46BA-AADB-F1C48AD22608}" dt="2024-12-20T20:00:52.240" v="569" actId="14100"/>
        <pc:sldMkLst>
          <pc:docMk/>
          <pc:sldMk cId="511813661" sldId="306"/>
        </pc:sldMkLst>
        <pc:spChg chg="del">
          <ac:chgData name="Gonzalez, Felix" userId="f538e62a-7ef1-47f9-97a4-47b5f5ea928e" providerId="ADAL" clId="{538229E4-2823-46BA-AADB-F1C48AD22608}" dt="2024-12-20T20:00:39.731" v="563" actId="478"/>
          <ac:spMkLst>
            <pc:docMk/>
            <pc:sldMk cId="511813661" sldId="306"/>
            <ac:spMk id="2" creationId="{CE5A42D0-CADE-FB29-206A-14C66F057AA2}"/>
          </ac:spMkLst>
        </pc:spChg>
        <pc:spChg chg="mod">
          <ac:chgData name="Gonzalez, Felix" userId="f538e62a-7ef1-47f9-97a4-47b5f5ea928e" providerId="ADAL" clId="{538229E4-2823-46BA-AADB-F1C48AD22608}" dt="2024-12-20T20:00:52.240" v="569" actId="14100"/>
          <ac:spMkLst>
            <pc:docMk/>
            <pc:sldMk cId="511813661" sldId="306"/>
            <ac:spMk id="3" creationId="{7C21860E-F8A0-38AE-D4F4-6F20671F15D2}"/>
          </ac:spMkLst>
        </pc:spChg>
        <pc:spChg chg="add mod">
          <ac:chgData name="Gonzalez, Felix" userId="f538e62a-7ef1-47f9-97a4-47b5f5ea928e" providerId="ADAL" clId="{538229E4-2823-46BA-AADB-F1C48AD22608}" dt="2024-12-20T20:00:40.534" v="564"/>
          <ac:spMkLst>
            <pc:docMk/>
            <pc:sldMk cId="511813661" sldId="306"/>
            <ac:spMk id="4" creationId="{C5D94E5D-693A-C5A5-B4BC-AEDB8FF3CCB3}"/>
          </ac:spMkLst>
        </pc:spChg>
        <pc:spChg chg="add mod">
          <ac:chgData name="Gonzalez, Felix" userId="f538e62a-7ef1-47f9-97a4-47b5f5ea928e" providerId="ADAL" clId="{538229E4-2823-46BA-AADB-F1C48AD22608}" dt="2024-12-20T20:00:40.534" v="564"/>
          <ac:spMkLst>
            <pc:docMk/>
            <pc:sldMk cId="511813661" sldId="306"/>
            <ac:spMk id="9" creationId="{1670FF78-AAD2-BED5-71FD-D15DD7F40F8A}"/>
          </ac:spMkLst>
        </pc:spChg>
        <pc:cxnChg chg="add mod">
          <ac:chgData name="Gonzalez, Felix" userId="f538e62a-7ef1-47f9-97a4-47b5f5ea928e" providerId="ADAL" clId="{538229E4-2823-46BA-AADB-F1C48AD22608}" dt="2024-12-20T20:00:40.534" v="564"/>
          <ac:cxnSpMkLst>
            <pc:docMk/>
            <pc:sldMk cId="511813661" sldId="306"/>
            <ac:cxnSpMk id="5" creationId="{DCA0DDEA-74BF-AD62-6793-B2075A7E6BA2}"/>
          </ac:cxnSpMkLst>
        </pc:cxnChg>
        <pc:cxnChg chg="add mod">
          <ac:chgData name="Gonzalez, Felix" userId="f538e62a-7ef1-47f9-97a4-47b5f5ea928e" providerId="ADAL" clId="{538229E4-2823-46BA-AADB-F1C48AD22608}" dt="2024-12-20T20:00:40.534" v="564"/>
          <ac:cxnSpMkLst>
            <pc:docMk/>
            <pc:sldMk cId="511813661" sldId="306"/>
            <ac:cxnSpMk id="6" creationId="{81AF22CE-7217-EF6D-081A-3A4E4008235F}"/>
          </ac:cxnSpMkLst>
        </pc:cxnChg>
        <pc:cxnChg chg="add mod">
          <ac:chgData name="Gonzalez, Felix" userId="f538e62a-7ef1-47f9-97a4-47b5f5ea928e" providerId="ADAL" clId="{538229E4-2823-46BA-AADB-F1C48AD22608}" dt="2024-12-20T20:00:40.534" v="564"/>
          <ac:cxnSpMkLst>
            <pc:docMk/>
            <pc:sldMk cId="511813661" sldId="306"/>
            <ac:cxnSpMk id="7" creationId="{BCCCA098-80E0-6AF7-5ED2-64814292C86F}"/>
          </ac:cxnSpMkLst>
        </pc:cxnChg>
        <pc:cxnChg chg="add mod">
          <ac:chgData name="Gonzalez, Felix" userId="f538e62a-7ef1-47f9-97a4-47b5f5ea928e" providerId="ADAL" clId="{538229E4-2823-46BA-AADB-F1C48AD22608}" dt="2024-12-20T20:00:40.534" v="564"/>
          <ac:cxnSpMkLst>
            <pc:docMk/>
            <pc:sldMk cId="511813661" sldId="306"/>
            <ac:cxnSpMk id="8" creationId="{956BCED6-401C-29E2-7E02-864045BB3F9B}"/>
          </ac:cxnSpMkLst>
        </pc:cxnChg>
      </pc:sldChg>
      <pc:sldChg chg="addSp delSp modSp new mod">
        <pc:chgData name="Gonzalez, Felix" userId="f538e62a-7ef1-47f9-97a4-47b5f5ea928e" providerId="ADAL" clId="{538229E4-2823-46BA-AADB-F1C48AD22608}" dt="2024-12-20T20:01:24.248" v="578" actId="1076"/>
        <pc:sldMkLst>
          <pc:docMk/>
          <pc:sldMk cId="915914488" sldId="307"/>
        </pc:sldMkLst>
        <pc:spChg chg="del">
          <ac:chgData name="Gonzalez, Felix" userId="f538e62a-7ef1-47f9-97a4-47b5f5ea928e" providerId="ADAL" clId="{538229E4-2823-46BA-AADB-F1C48AD22608}" dt="2024-12-20T20:01:14.735" v="572" actId="478"/>
          <ac:spMkLst>
            <pc:docMk/>
            <pc:sldMk cId="915914488" sldId="307"/>
            <ac:spMk id="2" creationId="{5A7E9A79-035F-8B8E-7C2A-BEBD077BDA92}"/>
          </ac:spMkLst>
        </pc:spChg>
        <pc:spChg chg="del">
          <ac:chgData name="Gonzalez, Felix" userId="f538e62a-7ef1-47f9-97a4-47b5f5ea928e" providerId="ADAL" clId="{538229E4-2823-46BA-AADB-F1C48AD22608}" dt="2024-12-20T20:01:22.442" v="576" actId="478"/>
          <ac:spMkLst>
            <pc:docMk/>
            <pc:sldMk cId="915914488" sldId="307"/>
            <ac:spMk id="3" creationId="{D407DA58-08A2-A0DE-3428-36010BE6EBD1}"/>
          </ac:spMkLst>
        </pc:spChg>
        <pc:spChg chg="add mod">
          <ac:chgData name="Gonzalez, Felix" userId="f538e62a-7ef1-47f9-97a4-47b5f5ea928e" providerId="ADAL" clId="{538229E4-2823-46BA-AADB-F1C48AD22608}" dt="2024-12-20T20:01:11.062" v="571"/>
          <ac:spMkLst>
            <pc:docMk/>
            <pc:sldMk cId="915914488" sldId="307"/>
            <ac:spMk id="4" creationId="{3D575654-5A3D-814D-E407-18D9A02D8FF3}"/>
          </ac:spMkLst>
        </pc:spChg>
        <pc:spChg chg="add del mod">
          <ac:chgData name="Gonzalez, Felix" userId="f538e62a-7ef1-47f9-97a4-47b5f5ea928e" providerId="ADAL" clId="{538229E4-2823-46BA-AADB-F1C48AD22608}" dt="2024-12-20T20:01:24.248" v="578" actId="1076"/>
          <ac:spMkLst>
            <pc:docMk/>
            <pc:sldMk cId="915914488" sldId="307"/>
            <ac:spMk id="5" creationId="{395387D5-7EE8-DEC7-7AE9-1B68C7B15D71}"/>
          </ac:spMkLst>
        </pc:spChg>
        <pc:spChg chg="add mod">
          <ac:chgData name="Gonzalez, Felix" userId="f538e62a-7ef1-47f9-97a4-47b5f5ea928e" providerId="ADAL" clId="{538229E4-2823-46BA-AADB-F1C48AD22608}" dt="2024-12-20T20:01:11.062" v="571"/>
          <ac:spMkLst>
            <pc:docMk/>
            <pc:sldMk cId="915914488" sldId="307"/>
            <ac:spMk id="6" creationId="{C289D6B4-4BA1-AE72-B93F-B564DC0F3121}"/>
          </ac:spMkLst>
        </pc:spChg>
      </pc:sldChg>
      <pc:sldChg chg="addSp delSp modSp new mod">
        <pc:chgData name="Gonzalez, Felix" userId="f538e62a-7ef1-47f9-97a4-47b5f5ea928e" providerId="ADAL" clId="{538229E4-2823-46BA-AADB-F1C48AD22608}" dt="2024-12-20T20:01:45.420" v="583" actId="478"/>
        <pc:sldMkLst>
          <pc:docMk/>
          <pc:sldMk cId="1004779581" sldId="308"/>
        </pc:sldMkLst>
        <pc:spChg chg="del">
          <ac:chgData name="Gonzalez, Felix" userId="f538e62a-7ef1-47f9-97a4-47b5f5ea928e" providerId="ADAL" clId="{538229E4-2823-46BA-AADB-F1C48AD22608}" dt="2024-12-20T20:01:41.451" v="582" actId="478"/>
          <ac:spMkLst>
            <pc:docMk/>
            <pc:sldMk cId="1004779581" sldId="308"/>
            <ac:spMk id="2" creationId="{76D92407-1325-9307-9631-BCABA5BBA1A3}"/>
          </ac:spMkLst>
        </pc:spChg>
        <pc:spChg chg="del">
          <ac:chgData name="Gonzalez, Felix" userId="f538e62a-7ef1-47f9-97a4-47b5f5ea928e" providerId="ADAL" clId="{538229E4-2823-46BA-AADB-F1C48AD22608}" dt="2024-12-20T20:01:45.420" v="583" actId="478"/>
          <ac:spMkLst>
            <pc:docMk/>
            <pc:sldMk cId="1004779581" sldId="308"/>
            <ac:spMk id="3" creationId="{6F202CAC-EC39-8CED-B82E-DE8B7B469B93}"/>
          </ac:spMkLst>
        </pc:spChg>
        <pc:spChg chg="add mod">
          <ac:chgData name="Gonzalez, Felix" userId="f538e62a-7ef1-47f9-97a4-47b5f5ea928e" providerId="ADAL" clId="{538229E4-2823-46BA-AADB-F1C48AD22608}" dt="2024-12-20T20:01:39.630" v="580"/>
          <ac:spMkLst>
            <pc:docMk/>
            <pc:sldMk cId="1004779581" sldId="308"/>
            <ac:spMk id="4" creationId="{01B37020-C6C7-4500-5E14-025C62667382}"/>
          </ac:spMkLst>
        </pc:spChg>
        <pc:spChg chg="add mod">
          <ac:chgData name="Gonzalez, Felix" userId="f538e62a-7ef1-47f9-97a4-47b5f5ea928e" providerId="ADAL" clId="{538229E4-2823-46BA-AADB-F1C48AD22608}" dt="2024-12-20T20:01:39.676" v="581" actId="27636"/>
          <ac:spMkLst>
            <pc:docMk/>
            <pc:sldMk cId="1004779581" sldId="308"/>
            <ac:spMk id="5" creationId="{3F9E530C-CE10-889E-B36E-60A86B075AAC}"/>
          </ac:spMkLst>
        </pc:spChg>
      </pc:sldChg>
      <pc:sldChg chg="addSp delSp modSp new mod">
        <pc:chgData name="Gonzalez, Felix" userId="f538e62a-7ef1-47f9-97a4-47b5f5ea928e" providerId="ADAL" clId="{538229E4-2823-46BA-AADB-F1C48AD22608}" dt="2024-12-20T20:02:44.334" v="587" actId="27636"/>
        <pc:sldMkLst>
          <pc:docMk/>
          <pc:sldMk cId="2876856145" sldId="309"/>
        </pc:sldMkLst>
        <pc:spChg chg="del">
          <ac:chgData name="Gonzalez, Felix" userId="f538e62a-7ef1-47f9-97a4-47b5f5ea928e" providerId="ADAL" clId="{538229E4-2823-46BA-AADB-F1C48AD22608}" dt="2024-12-20T20:02:37.893" v="585"/>
          <ac:spMkLst>
            <pc:docMk/>
            <pc:sldMk cId="2876856145" sldId="309"/>
            <ac:spMk id="2" creationId="{CAA6956F-6EE6-95AA-F972-F7ACFE92A633}"/>
          </ac:spMkLst>
        </pc:spChg>
        <pc:spChg chg="mod">
          <ac:chgData name="Gonzalez, Felix" userId="f538e62a-7ef1-47f9-97a4-47b5f5ea928e" providerId="ADAL" clId="{538229E4-2823-46BA-AADB-F1C48AD22608}" dt="2024-12-20T20:02:44.334" v="587" actId="27636"/>
          <ac:spMkLst>
            <pc:docMk/>
            <pc:sldMk cId="2876856145" sldId="309"/>
            <ac:spMk id="3" creationId="{A656284C-68E5-0EB4-64FA-790B83DC913C}"/>
          </ac:spMkLst>
        </pc:spChg>
        <pc:spChg chg="add mod">
          <ac:chgData name="Gonzalez, Felix" userId="f538e62a-7ef1-47f9-97a4-47b5f5ea928e" providerId="ADAL" clId="{538229E4-2823-46BA-AADB-F1C48AD22608}" dt="2024-12-20T20:02:37.893" v="585"/>
          <ac:spMkLst>
            <pc:docMk/>
            <pc:sldMk cId="2876856145" sldId="309"/>
            <ac:spMk id="4" creationId="{2DB155CD-8E8D-7B10-7AC3-B850E9F9AEDE}"/>
          </ac:spMkLst>
        </pc:spChg>
      </pc:sldChg>
      <pc:sldChg chg="modSp new mod">
        <pc:chgData name="Gonzalez, Felix" userId="f538e62a-7ef1-47f9-97a4-47b5f5ea928e" providerId="ADAL" clId="{538229E4-2823-46BA-AADB-F1C48AD22608}" dt="2024-12-20T20:02:57.101" v="591" actId="27636"/>
        <pc:sldMkLst>
          <pc:docMk/>
          <pc:sldMk cId="3127032210" sldId="310"/>
        </pc:sldMkLst>
        <pc:spChg chg="mod">
          <ac:chgData name="Gonzalez, Felix" userId="f538e62a-7ef1-47f9-97a4-47b5f5ea928e" providerId="ADAL" clId="{538229E4-2823-46BA-AADB-F1C48AD22608}" dt="2024-12-20T20:02:53.052" v="589"/>
          <ac:spMkLst>
            <pc:docMk/>
            <pc:sldMk cId="3127032210" sldId="310"/>
            <ac:spMk id="2" creationId="{2AFD5E6B-DB5F-4B26-B671-920FBEF16E7C}"/>
          </ac:spMkLst>
        </pc:spChg>
        <pc:spChg chg="mod">
          <ac:chgData name="Gonzalez, Felix" userId="f538e62a-7ef1-47f9-97a4-47b5f5ea928e" providerId="ADAL" clId="{538229E4-2823-46BA-AADB-F1C48AD22608}" dt="2024-12-20T20:02:57.101" v="591" actId="27636"/>
          <ac:spMkLst>
            <pc:docMk/>
            <pc:sldMk cId="3127032210" sldId="310"/>
            <ac:spMk id="3" creationId="{CA5417FC-DA25-168B-B6F3-AB97CB866534}"/>
          </ac:spMkLst>
        </pc:spChg>
      </pc:sldChg>
      <pc:sldChg chg="addSp delSp modSp new mod">
        <pc:chgData name="Gonzalez, Felix" userId="f538e62a-7ef1-47f9-97a4-47b5f5ea928e" providerId="ADAL" clId="{538229E4-2823-46BA-AADB-F1C48AD22608}" dt="2024-12-20T20:10:16.256" v="634" actId="1037"/>
        <pc:sldMkLst>
          <pc:docMk/>
          <pc:sldMk cId="2001521861" sldId="311"/>
        </pc:sldMkLst>
        <pc:spChg chg="del">
          <ac:chgData name="Gonzalez, Felix" userId="f538e62a-7ef1-47f9-97a4-47b5f5ea928e" providerId="ADAL" clId="{538229E4-2823-46BA-AADB-F1C48AD22608}" dt="2024-12-20T20:03:13.665" v="594" actId="478"/>
          <ac:spMkLst>
            <pc:docMk/>
            <pc:sldMk cId="2001521861" sldId="311"/>
            <ac:spMk id="2" creationId="{D0C9F43C-653C-8ED3-0F35-3BEAEE73D531}"/>
          </ac:spMkLst>
        </pc:spChg>
        <pc:spChg chg="del">
          <ac:chgData name="Gonzalez, Felix" userId="f538e62a-7ef1-47f9-97a4-47b5f5ea928e" providerId="ADAL" clId="{538229E4-2823-46BA-AADB-F1C48AD22608}" dt="2024-12-20T20:03:15.525" v="595" actId="478"/>
          <ac:spMkLst>
            <pc:docMk/>
            <pc:sldMk cId="2001521861" sldId="311"/>
            <ac:spMk id="3" creationId="{C2CA71FD-EC62-62DA-9C21-17D4FD8D13A8}"/>
          </ac:spMkLst>
        </pc:spChg>
        <pc:spChg chg="add mod">
          <ac:chgData name="Gonzalez, Felix" userId="f538e62a-7ef1-47f9-97a4-47b5f5ea928e" providerId="ADAL" clId="{538229E4-2823-46BA-AADB-F1C48AD22608}" dt="2024-12-20T20:03:10.941" v="593"/>
          <ac:spMkLst>
            <pc:docMk/>
            <pc:sldMk cId="2001521861" sldId="311"/>
            <ac:spMk id="4" creationId="{AA559842-37B3-AD34-9001-B6530BDB13E4}"/>
          </ac:spMkLst>
        </pc:spChg>
        <pc:spChg chg="mod">
          <ac:chgData name="Gonzalez, Felix" userId="f538e62a-7ef1-47f9-97a4-47b5f5ea928e" providerId="ADAL" clId="{538229E4-2823-46BA-AADB-F1C48AD22608}" dt="2024-12-20T20:03:10.941" v="593"/>
          <ac:spMkLst>
            <pc:docMk/>
            <pc:sldMk cId="2001521861" sldId="311"/>
            <ac:spMk id="11" creationId="{100BB2EF-55D4-C789-4B58-FBE1692CEEA8}"/>
          </ac:spMkLst>
        </pc:spChg>
        <pc:spChg chg="mod">
          <ac:chgData name="Gonzalez, Felix" userId="f538e62a-7ef1-47f9-97a4-47b5f5ea928e" providerId="ADAL" clId="{538229E4-2823-46BA-AADB-F1C48AD22608}" dt="2024-12-20T20:03:10.941" v="593"/>
          <ac:spMkLst>
            <pc:docMk/>
            <pc:sldMk cId="2001521861" sldId="311"/>
            <ac:spMk id="13" creationId="{33CAE1B6-BF9E-C7DA-A226-CF8C6EF06DDD}"/>
          </ac:spMkLst>
        </pc:spChg>
        <pc:spChg chg="mod">
          <ac:chgData name="Gonzalez, Felix" userId="f538e62a-7ef1-47f9-97a4-47b5f5ea928e" providerId="ADAL" clId="{538229E4-2823-46BA-AADB-F1C48AD22608}" dt="2024-12-20T20:03:10.941" v="593"/>
          <ac:spMkLst>
            <pc:docMk/>
            <pc:sldMk cId="2001521861" sldId="311"/>
            <ac:spMk id="14" creationId="{61B69F72-EB53-3AF3-709F-0A90E1F727E5}"/>
          </ac:spMkLst>
        </pc:spChg>
        <pc:spChg chg="mod">
          <ac:chgData name="Gonzalez, Felix" userId="f538e62a-7ef1-47f9-97a4-47b5f5ea928e" providerId="ADAL" clId="{538229E4-2823-46BA-AADB-F1C48AD22608}" dt="2024-12-20T20:03:10.941" v="593"/>
          <ac:spMkLst>
            <pc:docMk/>
            <pc:sldMk cId="2001521861" sldId="311"/>
            <ac:spMk id="15" creationId="{1B94748F-D586-FC9A-4C94-E5BD088FA99E}"/>
          </ac:spMkLst>
        </pc:spChg>
        <pc:spChg chg="del mod ord">
          <ac:chgData name="Gonzalez, Felix" userId="f538e62a-7ef1-47f9-97a4-47b5f5ea928e" providerId="ADAL" clId="{538229E4-2823-46BA-AADB-F1C48AD22608}" dt="2024-12-20T20:06:37.909" v="628" actId="478"/>
          <ac:spMkLst>
            <pc:docMk/>
            <pc:sldMk cId="2001521861" sldId="311"/>
            <ac:spMk id="18" creationId="{E15D08CF-CB15-F12F-B0F0-20CC25335BC1}"/>
          </ac:spMkLst>
        </pc:spChg>
        <pc:spChg chg="mod">
          <ac:chgData name="Gonzalez, Felix" userId="f538e62a-7ef1-47f9-97a4-47b5f5ea928e" providerId="ADAL" clId="{538229E4-2823-46BA-AADB-F1C48AD22608}" dt="2024-12-20T20:05:14.339" v="608" actId="1076"/>
          <ac:spMkLst>
            <pc:docMk/>
            <pc:sldMk cId="2001521861" sldId="311"/>
            <ac:spMk id="19" creationId="{7F5CC997-1C89-1D71-BDD1-08F0E53A4EED}"/>
          </ac:spMkLst>
        </pc:spChg>
        <pc:spChg chg="mod">
          <ac:chgData name="Gonzalez, Felix" userId="f538e62a-7ef1-47f9-97a4-47b5f5ea928e" providerId="ADAL" clId="{538229E4-2823-46BA-AADB-F1C48AD22608}" dt="2024-12-20T20:03:10.941" v="593"/>
          <ac:spMkLst>
            <pc:docMk/>
            <pc:sldMk cId="2001521861" sldId="311"/>
            <ac:spMk id="21" creationId="{8DE08C42-36DB-C657-7DEB-985D1256EFEF}"/>
          </ac:spMkLst>
        </pc:spChg>
        <pc:spChg chg="mod">
          <ac:chgData name="Gonzalez, Felix" userId="f538e62a-7ef1-47f9-97a4-47b5f5ea928e" providerId="ADAL" clId="{538229E4-2823-46BA-AADB-F1C48AD22608}" dt="2024-12-20T20:03:10.941" v="593"/>
          <ac:spMkLst>
            <pc:docMk/>
            <pc:sldMk cId="2001521861" sldId="311"/>
            <ac:spMk id="23" creationId="{0CB9BDED-4763-6516-ED76-886A4474A1F6}"/>
          </ac:spMkLst>
        </pc:spChg>
        <pc:spChg chg="mod">
          <ac:chgData name="Gonzalez, Felix" userId="f538e62a-7ef1-47f9-97a4-47b5f5ea928e" providerId="ADAL" clId="{538229E4-2823-46BA-AADB-F1C48AD22608}" dt="2024-12-20T20:03:10.941" v="593"/>
          <ac:spMkLst>
            <pc:docMk/>
            <pc:sldMk cId="2001521861" sldId="311"/>
            <ac:spMk id="24" creationId="{802B7424-2A7B-F41A-860D-7EB2BBAFF90E}"/>
          </ac:spMkLst>
        </pc:spChg>
        <pc:spChg chg="mod">
          <ac:chgData name="Gonzalez, Felix" userId="f538e62a-7ef1-47f9-97a4-47b5f5ea928e" providerId="ADAL" clId="{538229E4-2823-46BA-AADB-F1C48AD22608}" dt="2024-12-20T20:03:10.941" v="593"/>
          <ac:spMkLst>
            <pc:docMk/>
            <pc:sldMk cId="2001521861" sldId="311"/>
            <ac:spMk id="25" creationId="{87ABA3A1-BDB6-7C87-2738-EA58B6A3BB06}"/>
          </ac:spMkLst>
        </pc:spChg>
        <pc:spChg chg="add mod">
          <ac:chgData name="Gonzalez, Felix" userId="f538e62a-7ef1-47f9-97a4-47b5f5ea928e" providerId="ADAL" clId="{538229E4-2823-46BA-AADB-F1C48AD22608}" dt="2024-12-20T20:06:42.341" v="629" actId="1076"/>
          <ac:spMkLst>
            <pc:docMk/>
            <pc:sldMk cId="2001521861" sldId="311"/>
            <ac:spMk id="41" creationId="{505CD937-7A66-0D39-E866-2B270342855D}"/>
          </ac:spMkLst>
        </pc:spChg>
        <pc:grpChg chg="add mod">
          <ac:chgData name="Gonzalez, Felix" userId="f538e62a-7ef1-47f9-97a4-47b5f5ea928e" providerId="ADAL" clId="{538229E4-2823-46BA-AADB-F1C48AD22608}" dt="2024-12-20T20:03:10.941" v="593"/>
          <ac:grpSpMkLst>
            <pc:docMk/>
            <pc:sldMk cId="2001521861" sldId="311"/>
            <ac:grpSpMk id="6" creationId="{76C754CE-2582-320D-0DF5-497525E658A2}"/>
          </ac:grpSpMkLst>
        </pc:grpChg>
        <pc:grpChg chg="mod">
          <ac:chgData name="Gonzalez, Felix" userId="f538e62a-7ef1-47f9-97a4-47b5f5ea928e" providerId="ADAL" clId="{538229E4-2823-46BA-AADB-F1C48AD22608}" dt="2024-12-20T20:03:10.941" v="593"/>
          <ac:grpSpMkLst>
            <pc:docMk/>
            <pc:sldMk cId="2001521861" sldId="311"/>
            <ac:grpSpMk id="7" creationId="{6C7C730E-2A17-172F-DD54-D7D6C6146CF0}"/>
          </ac:grpSpMkLst>
        </pc:grpChg>
        <pc:grpChg chg="mod">
          <ac:chgData name="Gonzalez, Felix" userId="f538e62a-7ef1-47f9-97a4-47b5f5ea928e" providerId="ADAL" clId="{538229E4-2823-46BA-AADB-F1C48AD22608}" dt="2024-12-20T20:03:10.941" v="593"/>
          <ac:grpSpMkLst>
            <pc:docMk/>
            <pc:sldMk cId="2001521861" sldId="311"/>
            <ac:grpSpMk id="8" creationId="{2BDFB5CD-88C3-186A-EDCB-DCDC05C8EEA8}"/>
          </ac:grpSpMkLst>
        </pc:grpChg>
        <pc:grpChg chg="mod">
          <ac:chgData name="Gonzalez, Felix" userId="f538e62a-7ef1-47f9-97a4-47b5f5ea928e" providerId="ADAL" clId="{538229E4-2823-46BA-AADB-F1C48AD22608}" dt="2024-12-20T20:03:10.941" v="593"/>
          <ac:grpSpMkLst>
            <pc:docMk/>
            <pc:sldMk cId="2001521861" sldId="311"/>
            <ac:grpSpMk id="10" creationId="{3321C1FB-C746-0862-C48E-5AAC9AE663F7}"/>
          </ac:grpSpMkLst>
        </pc:grpChg>
        <pc:grpChg chg="mod">
          <ac:chgData name="Gonzalez, Felix" userId="f538e62a-7ef1-47f9-97a4-47b5f5ea928e" providerId="ADAL" clId="{538229E4-2823-46BA-AADB-F1C48AD22608}" dt="2024-12-20T20:03:10.941" v="593"/>
          <ac:grpSpMkLst>
            <pc:docMk/>
            <pc:sldMk cId="2001521861" sldId="311"/>
            <ac:grpSpMk id="20" creationId="{D46AA9FF-295F-5533-A946-BBE6A27522E7}"/>
          </ac:grpSpMkLst>
        </pc:grpChg>
        <pc:graphicFrameChg chg="add mod">
          <ac:chgData name="Gonzalez, Felix" userId="f538e62a-7ef1-47f9-97a4-47b5f5ea928e" providerId="ADAL" clId="{538229E4-2823-46BA-AADB-F1C48AD22608}" dt="2024-12-20T20:03:10.941" v="593"/>
          <ac:graphicFrameMkLst>
            <pc:docMk/>
            <pc:sldMk cId="2001521861" sldId="311"/>
            <ac:graphicFrameMk id="5" creationId="{E5301FB7-7957-30B3-F364-ED7CBBB3BE24}"/>
          </ac:graphicFrameMkLst>
        </pc:graphicFrameChg>
        <pc:graphicFrameChg chg="mod">
          <ac:chgData name="Gonzalez, Felix" userId="f538e62a-7ef1-47f9-97a4-47b5f5ea928e" providerId="ADAL" clId="{538229E4-2823-46BA-AADB-F1C48AD22608}" dt="2024-12-20T20:03:10.941" v="593"/>
          <ac:graphicFrameMkLst>
            <pc:docMk/>
            <pc:sldMk cId="2001521861" sldId="311"/>
            <ac:graphicFrameMk id="12" creationId="{F14100B0-8827-C5F3-6A34-55DA94B517F7}"/>
          </ac:graphicFrameMkLst>
        </pc:graphicFrameChg>
        <pc:graphicFrameChg chg="mod">
          <ac:chgData name="Gonzalez, Felix" userId="f538e62a-7ef1-47f9-97a4-47b5f5ea928e" providerId="ADAL" clId="{538229E4-2823-46BA-AADB-F1C48AD22608}" dt="2024-12-20T20:03:10.941" v="593"/>
          <ac:graphicFrameMkLst>
            <pc:docMk/>
            <pc:sldMk cId="2001521861" sldId="311"/>
            <ac:graphicFrameMk id="22" creationId="{133C79E3-B11D-A6F1-FB91-A3D51D4324A6}"/>
          </ac:graphicFrameMkLst>
        </pc:graphicFrameChg>
        <pc:cxnChg chg="mod">
          <ac:chgData name="Gonzalez, Felix" userId="f538e62a-7ef1-47f9-97a4-47b5f5ea928e" providerId="ADAL" clId="{538229E4-2823-46BA-AADB-F1C48AD22608}" dt="2024-12-20T20:03:10.941" v="593"/>
          <ac:cxnSpMkLst>
            <pc:docMk/>
            <pc:sldMk cId="2001521861" sldId="311"/>
            <ac:cxnSpMk id="9" creationId="{42C59833-645E-0D70-E04A-F9EA9504D3D7}"/>
          </ac:cxnSpMkLst>
        </pc:cxnChg>
        <pc:cxnChg chg="mod">
          <ac:chgData name="Gonzalez, Felix" userId="f538e62a-7ef1-47f9-97a4-47b5f5ea928e" providerId="ADAL" clId="{538229E4-2823-46BA-AADB-F1C48AD22608}" dt="2024-12-20T20:06:01.269" v="619" actId="14100"/>
          <ac:cxnSpMkLst>
            <pc:docMk/>
            <pc:sldMk cId="2001521861" sldId="311"/>
            <ac:cxnSpMk id="16" creationId="{86BE7AE5-A218-0EC9-5D2E-EC341D163B68}"/>
          </ac:cxnSpMkLst>
        </pc:cxnChg>
        <pc:cxnChg chg="mod ord">
          <ac:chgData name="Gonzalez, Felix" userId="f538e62a-7ef1-47f9-97a4-47b5f5ea928e" providerId="ADAL" clId="{538229E4-2823-46BA-AADB-F1C48AD22608}" dt="2024-12-20T20:05:50.273" v="616" actId="14100"/>
          <ac:cxnSpMkLst>
            <pc:docMk/>
            <pc:sldMk cId="2001521861" sldId="311"/>
            <ac:cxnSpMk id="17" creationId="{01228FC1-AAE8-CF30-188A-A52A5CDEBA52}"/>
          </ac:cxnSpMkLst>
        </pc:cxnChg>
        <pc:cxnChg chg="mod">
          <ac:chgData name="Gonzalez, Felix" userId="f538e62a-7ef1-47f9-97a4-47b5f5ea928e" providerId="ADAL" clId="{538229E4-2823-46BA-AADB-F1C48AD22608}" dt="2024-12-20T20:10:07.675" v="631" actId="1037"/>
          <ac:cxnSpMkLst>
            <pc:docMk/>
            <pc:sldMk cId="2001521861" sldId="311"/>
            <ac:cxnSpMk id="26" creationId="{FA8D1692-C6A8-F4AD-E770-086AF7DD9C2C}"/>
          </ac:cxnSpMkLst>
        </pc:cxnChg>
        <pc:cxnChg chg="mod">
          <ac:chgData name="Gonzalez, Felix" userId="f538e62a-7ef1-47f9-97a4-47b5f5ea928e" providerId="ADAL" clId="{538229E4-2823-46BA-AADB-F1C48AD22608}" dt="2024-12-20T20:10:16.256" v="634" actId="1037"/>
          <ac:cxnSpMkLst>
            <pc:docMk/>
            <pc:sldMk cId="2001521861" sldId="311"/>
            <ac:cxnSpMk id="27" creationId="{EACA2FE8-A2A5-FD6B-E59C-1A9A2677955F}"/>
          </ac:cxnSpMkLst>
        </pc:cxnChg>
        <pc:cxnChg chg="add del mod">
          <ac:chgData name="Gonzalez, Felix" userId="f538e62a-7ef1-47f9-97a4-47b5f5ea928e" providerId="ADAL" clId="{538229E4-2823-46BA-AADB-F1C48AD22608}" dt="2024-12-20T20:04:29.967" v="600" actId="478"/>
          <ac:cxnSpMkLst>
            <pc:docMk/>
            <pc:sldMk cId="2001521861" sldId="311"/>
            <ac:cxnSpMk id="28" creationId="{6F512C36-8A49-BBA7-D4B3-51C3A96F7D79}"/>
          </ac:cxnSpMkLst>
        </pc:cxnChg>
        <pc:cxnChg chg="add mod ord">
          <ac:chgData name="Gonzalez, Felix" userId="f538e62a-7ef1-47f9-97a4-47b5f5ea928e" providerId="ADAL" clId="{538229E4-2823-46BA-AADB-F1C48AD22608}" dt="2024-12-20T20:06:17.777" v="622" actId="167"/>
          <ac:cxnSpMkLst>
            <pc:docMk/>
            <pc:sldMk cId="2001521861" sldId="311"/>
            <ac:cxnSpMk id="30" creationId="{2B182028-4E20-9F69-1C4F-16C3D8440576}"/>
          </ac:cxnSpMkLst>
        </pc:cxnChg>
      </pc:sldChg>
      <pc:sldChg chg="addSp delSp modSp new mod">
        <pc:chgData name="Gonzalez, Felix" userId="f538e62a-7ef1-47f9-97a4-47b5f5ea928e" providerId="ADAL" clId="{538229E4-2823-46BA-AADB-F1C48AD22608}" dt="2024-12-20T20:10:38.945" v="638"/>
        <pc:sldMkLst>
          <pc:docMk/>
          <pc:sldMk cId="2777558021" sldId="312"/>
        </pc:sldMkLst>
        <pc:spChg chg="del">
          <ac:chgData name="Gonzalez, Felix" userId="f538e62a-7ef1-47f9-97a4-47b5f5ea928e" providerId="ADAL" clId="{538229E4-2823-46BA-AADB-F1C48AD22608}" dt="2024-12-20T20:10:34.647" v="636" actId="478"/>
          <ac:spMkLst>
            <pc:docMk/>
            <pc:sldMk cId="2777558021" sldId="312"/>
            <ac:spMk id="2" creationId="{A5726939-C55C-6974-F042-5BDA333DB52A}"/>
          </ac:spMkLst>
        </pc:spChg>
        <pc:spChg chg="del">
          <ac:chgData name="Gonzalez, Felix" userId="f538e62a-7ef1-47f9-97a4-47b5f5ea928e" providerId="ADAL" clId="{538229E4-2823-46BA-AADB-F1C48AD22608}" dt="2024-12-20T20:10:37.324" v="637" actId="478"/>
          <ac:spMkLst>
            <pc:docMk/>
            <pc:sldMk cId="2777558021" sldId="312"/>
            <ac:spMk id="3" creationId="{83408610-4159-61EC-FF95-FC553D31434F}"/>
          </ac:spMkLst>
        </pc:spChg>
        <pc:spChg chg="add mod">
          <ac:chgData name="Gonzalez, Felix" userId="f538e62a-7ef1-47f9-97a4-47b5f5ea928e" providerId="ADAL" clId="{538229E4-2823-46BA-AADB-F1C48AD22608}" dt="2024-12-20T20:10:38.945" v="638"/>
          <ac:spMkLst>
            <pc:docMk/>
            <pc:sldMk cId="2777558021" sldId="312"/>
            <ac:spMk id="4" creationId="{4458CEDC-8D32-67CD-CFA8-60239DBC2DDF}"/>
          </ac:spMkLst>
        </pc:spChg>
        <pc:spChg chg="add mod">
          <ac:chgData name="Gonzalez, Felix" userId="f538e62a-7ef1-47f9-97a4-47b5f5ea928e" providerId="ADAL" clId="{538229E4-2823-46BA-AADB-F1C48AD22608}" dt="2024-12-20T20:10:38.945" v="638"/>
          <ac:spMkLst>
            <pc:docMk/>
            <pc:sldMk cId="2777558021" sldId="312"/>
            <ac:spMk id="5" creationId="{A2C7B00F-93A4-FBFD-689F-10FC3F3290DE}"/>
          </ac:spMkLst>
        </pc:spChg>
      </pc:sldChg>
      <pc:sldChg chg="modSp new mod">
        <pc:chgData name="Gonzalez, Felix" userId="f538e62a-7ef1-47f9-97a4-47b5f5ea928e" providerId="ADAL" clId="{538229E4-2823-46BA-AADB-F1C48AD22608}" dt="2024-12-20T20:31:55.754" v="822" actId="20577"/>
        <pc:sldMkLst>
          <pc:docMk/>
          <pc:sldMk cId="3982636933" sldId="313"/>
        </pc:sldMkLst>
        <pc:spChg chg="mod">
          <ac:chgData name="Gonzalez, Felix" userId="f538e62a-7ef1-47f9-97a4-47b5f5ea928e" providerId="ADAL" clId="{538229E4-2823-46BA-AADB-F1C48AD22608}" dt="2024-12-20T20:17:57.898" v="781" actId="20577"/>
          <ac:spMkLst>
            <pc:docMk/>
            <pc:sldMk cId="3982636933" sldId="313"/>
            <ac:spMk id="2" creationId="{A3585EE2-BA37-BE2E-262E-C9FEF55C4C95}"/>
          </ac:spMkLst>
        </pc:spChg>
        <pc:spChg chg="mod">
          <ac:chgData name="Gonzalez, Felix" userId="f538e62a-7ef1-47f9-97a4-47b5f5ea928e" providerId="ADAL" clId="{538229E4-2823-46BA-AADB-F1C48AD22608}" dt="2024-12-20T20:31:55.754" v="822" actId="20577"/>
          <ac:spMkLst>
            <pc:docMk/>
            <pc:sldMk cId="3982636933" sldId="313"/>
            <ac:spMk id="3" creationId="{68494F77-6855-3BA9-22C0-DECEC2091072}"/>
          </ac:spMkLst>
        </pc:spChg>
      </pc:sldChg>
      <pc:sldChg chg="modSp new del mod">
        <pc:chgData name="Gonzalez, Felix" userId="f538e62a-7ef1-47f9-97a4-47b5f5ea928e" providerId="ADAL" clId="{538229E4-2823-46BA-AADB-F1C48AD22608}" dt="2024-12-20T20:38:35.796" v="844" actId="2696"/>
        <pc:sldMkLst>
          <pc:docMk/>
          <pc:sldMk cId="3453077440" sldId="314"/>
        </pc:sldMkLst>
        <pc:spChg chg="mod">
          <ac:chgData name="Gonzalez, Felix" userId="f538e62a-7ef1-47f9-97a4-47b5f5ea928e" providerId="ADAL" clId="{538229E4-2823-46BA-AADB-F1C48AD22608}" dt="2024-12-20T20:33:57.580" v="828"/>
          <ac:spMkLst>
            <pc:docMk/>
            <pc:sldMk cId="3453077440" sldId="314"/>
            <ac:spMk id="2" creationId="{E58FB395-2148-86F6-8E61-EB7167038680}"/>
          </ac:spMkLst>
        </pc:spChg>
        <pc:spChg chg="mod">
          <ac:chgData name="Gonzalez, Felix" userId="f538e62a-7ef1-47f9-97a4-47b5f5ea928e" providerId="ADAL" clId="{538229E4-2823-46BA-AADB-F1C48AD22608}" dt="2024-12-20T20:33:54.503" v="827" actId="27636"/>
          <ac:spMkLst>
            <pc:docMk/>
            <pc:sldMk cId="3453077440" sldId="314"/>
            <ac:spMk id="3" creationId="{DE9B9339-91B5-583B-3914-AEA0FA5D7A8F}"/>
          </ac:spMkLst>
        </pc:spChg>
      </pc:sldChg>
      <pc:sldChg chg="modSp new del mod">
        <pc:chgData name="Gonzalez, Felix" userId="f538e62a-7ef1-47f9-97a4-47b5f5ea928e" providerId="ADAL" clId="{538229E4-2823-46BA-AADB-F1C48AD22608}" dt="2024-12-20T20:38:35.796" v="844" actId="2696"/>
        <pc:sldMkLst>
          <pc:docMk/>
          <pc:sldMk cId="3224011909" sldId="315"/>
        </pc:sldMkLst>
        <pc:spChg chg="mod">
          <ac:chgData name="Gonzalez, Felix" userId="f538e62a-7ef1-47f9-97a4-47b5f5ea928e" providerId="ADAL" clId="{538229E4-2823-46BA-AADB-F1C48AD22608}" dt="2024-12-20T20:34:07.107" v="832"/>
          <ac:spMkLst>
            <pc:docMk/>
            <pc:sldMk cId="3224011909" sldId="315"/>
            <ac:spMk id="2" creationId="{C1446555-68A1-9DE0-3AA1-BDDC4B926CC7}"/>
          </ac:spMkLst>
        </pc:spChg>
        <pc:spChg chg="mod">
          <ac:chgData name="Gonzalez, Felix" userId="f538e62a-7ef1-47f9-97a4-47b5f5ea928e" providerId="ADAL" clId="{538229E4-2823-46BA-AADB-F1C48AD22608}" dt="2024-12-20T20:34:04.516" v="831" actId="27636"/>
          <ac:spMkLst>
            <pc:docMk/>
            <pc:sldMk cId="3224011909" sldId="315"/>
            <ac:spMk id="3" creationId="{1D45D353-B67A-402E-048B-E033205721B2}"/>
          </ac:spMkLst>
        </pc:spChg>
      </pc:sldChg>
      <pc:sldChg chg="modSp new mod">
        <pc:chgData name="Gonzalez, Felix" userId="f538e62a-7ef1-47f9-97a4-47b5f5ea928e" providerId="ADAL" clId="{538229E4-2823-46BA-AADB-F1C48AD22608}" dt="2024-12-20T20:34:53.166" v="836"/>
        <pc:sldMkLst>
          <pc:docMk/>
          <pc:sldMk cId="3182566581" sldId="316"/>
        </pc:sldMkLst>
        <pc:spChg chg="mod">
          <ac:chgData name="Gonzalez, Felix" userId="f538e62a-7ef1-47f9-97a4-47b5f5ea928e" providerId="ADAL" clId="{538229E4-2823-46BA-AADB-F1C48AD22608}" dt="2024-12-20T20:34:53.166" v="836"/>
          <ac:spMkLst>
            <pc:docMk/>
            <pc:sldMk cId="3182566581" sldId="316"/>
            <ac:spMk id="2" creationId="{59FD8FC2-12C8-3676-D143-FF98F82F7AFE}"/>
          </ac:spMkLst>
        </pc:spChg>
        <pc:spChg chg="mod">
          <ac:chgData name="Gonzalez, Felix" userId="f538e62a-7ef1-47f9-97a4-47b5f5ea928e" providerId="ADAL" clId="{538229E4-2823-46BA-AADB-F1C48AD22608}" dt="2024-12-20T20:34:50.437" v="835" actId="27636"/>
          <ac:spMkLst>
            <pc:docMk/>
            <pc:sldMk cId="3182566581" sldId="316"/>
            <ac:spMk id="3" creationId="{72C060DB-2A00-4165-4AD5-71EBA434F5B8}"/>
          </ac:spMkLst>
        </pc:spChg>
      </pc:sldChg>
      <pc:sldChg chg="modSp new mod">
        <pc:chgData name="Gonzalez, Felix" userId="f538e62a-7ef1-47f9-97a4-47b5f5ea928e" providerId="ADAL" clId="{538229E4-2823-46BA-AADB-F1C48AD22608}" dt="2024-12-20T20:35:10.748" v="839"/>
        <pc:sldMkLst>
          <pc:docMk/>
          <pc:sldMk cId="3473422830" sldId="317"/>
        </pc:sldMkLst>
        <pc:spChg chg="mod">
          <ac:chgData name="Gonzalez, Felix" userId="f538e62a-7ef1-47f9-97a4-47b5f5ea928e" providerId="ADAL" clId="{538229E4-2823-46BA-AADB-F1C48AD22608}" dt="2024-12-20T20:35:10.748" v="839"/>
          <ac:spMkLst>
            <pc:docMk/>
            <pc:sldMk cId="3473422830" sldId="317"/>
            <ac:spMk id="2" creationId="{82EB550D-181E-BA1B-893A-3643EAB61340}"/>
          </ac:spMkLst>
        </pc:spChg>
        <pc:spChg chg="mod">
          <ac:chgData name="Gonzalez, Felix" userId="f538e62a-7ef1-47f9-97a4-47b5f5ea928e" providerId="ADAL" clId="{538229E4-2823-46BA-AADB-F1C48AD22608}" dt="2024-12-20T20:35:07.639" v="838"/>
          <ac:spMkLst>
            <pc:docMk/>
            <pc:sldMk cId="3473422830" sldId="317"/>
            <ac:spMk id="3" creationId="{58BB4C8E-99C7-BD15-F68D-5C2B07A5DDD9}"/>
          </ac:spMkLst>
        </pc:spChg>
      </pc:sldChg>
      <pc:sldChg chg="modSp new mod">
        <pc:chgData name="Gonzalez, Felix" userId="f538e62a-7ef1-47f9-97a4-47b5f5ea928e" providerId="ADAL" clId="{538229E4-2823-46BA-AADB-F1C48AD22608}" dt="2024-12-20T20:35:26.582" v="842" actId="27636"/>
        <pc:sldMkLst>
          <pc:docMk/>
          <pc:sldMk cId="2099301140" sldId="318"/>
        </pc:sldMkLst>
        <pc:spChg chg="mod">
          <ac:chgData name="Gonzalez, Felix" userId="f538e62a-7ef1-47f9-97a4-47b5f5ea928e" providerId="ADAL" clId="{538229E4-2823-46BA-AADB-F1C48AD22608}" dt="2024-12-20T20:35:26.582" v="842" actId="27636"/>
          <ac:spMkLst>
            <pc:docMk/>
            <pc:sldMk cId="2099301140" sldId="318"/>
            <ac:spMk id="3" creationId="{EE1A0F52-2293-67CD-4E83-C73BF699AE55}"/>
          </ac:spMkLst>
        </pc:spChg>
      </pc:sldChg>
      <pc:sldChg chg="new">
        <pc:chgData name="Gonzalez, Felix" userId="f538e62a-7ef1-47f9-97a4-47b5f5ea928e" providerId="ADAL" clId="{538229E4-2823-46BA-AADB-F1C48AD22608}" dt="2024-12-20T20:38:30.120" v="843" actId="680"/>
        <pc:sldMkLst>
          <pc:docMk/>
          <pc:sldMk cId="1648244053" sldId="319"/>
        </pc:sldMkLst>
      </pc:sldChg>
      <pc:sldChg chg="new">
        <pc:chgData name="Gonzalez, Felix" userId="f538e62a-7ef1-47f9-97a4-47b5f5ea928e" providerId="ADAL" clId="{538229E4-2823-46BA-AADB-F1C48AD22608}" dt="2024-12-20T20:38:44.241" v="845" actId="680"/>
        <pc:sldMkLst>
          <pc:docMk/>
          <pc:sldMk cId="701752231" sldId="320"/>
        </pc:sldMkLst>
      </pc:sldChg>
      <pc:sldMasterChg chg="modSp modSldLayout">
        <pc:chgData name="Gonzalez, Felix" userId="f538e62a-7ef1-47f9-97a4-47b5f5ea928e" providerId="ADAL" clId="{538229E4-2823-46BA-AADB-F1C48AD22608}" dt="2024-12-20T19:43:37.394" v="1"/>
        <pc:sldMasterMkLst>
          <pc:docMk/>
          <pc:sldMasterMk cId="163417591" sldId="2147483648"/>
        </pc:sldMasterMkLst>
        <pc:spChg chg="mod">
          <ac:chgData name="Gonzalez, Felix" userId="f538e62a-7ef1-47f9-97a4-47b5f5ea928e" providerId="ADAL" clId="{538229E4-2823-46BA-AADB-F1C48AD22608}" dt="2024-12-20T19:43:37.394" v="1"/>
          <ac:spMkLst>
            <pc:docMk/>
            <pc:sldMasterMk cId="163417591" sldId="2147483648"/>
            <ac:spMk id="2" creationId="{5E35B603-5AF6-D5F1-82EF-09721DD89772}"/>
          </ac:spMkLst>
        </pc:spChg>
        <pc:spChg chg="mod">
          <ac:chgData name="Gonzalez, Felix" userId="f538e62a-7ef1-47f9-97a4-47b5f5ea928e" providerId="ADAL" clId="{538229E4-2823-46BA-AADB-F1C48AD22608}" dt="2024-12-20T19:43:37.394" v="1"/>
          <ac:spMkLst>
            <pc:docMk/>
            <pc:sldMasterMk cId="163417591" sldId="2147483648"/>
            <ac:spMk id="3" creationId="{85137EC7-7AEB-B64F-F7C4-7057A9503F47}"/>
          </ac:spMkLst>
        </pc:spChg>
        <pc:spChg chg="mod">
          <ac:chgData name="Gonzalez, Felix" userId="f538e62a-7ef1-47f9-97a4-47b5f5ea928e" providerId="ADAL" clId="{538229E4-2823-46BA-AADB-F1C48AD22608}" dt="2024-12-20T19:43:37.394" v="1"/>
          <ac:spMkLst>
            <pc:docMk/>
            <pc:sldMasterMk cId="163417591" sldId="2147483648"/>
            <ac:spMk id="4" creationId="{4DA12447-25D4-9B00-9F54-D76B569062F3}"/>
          </ac:spMkLst>
        </pc:spChg>
        <pc:spChg chg="mod">
          <ac:chgData name="Gonzalez, Felix" userId="f538e62a-7ef1-47f9-97a4-47b5f5ea928e" providerId="ADAL" clId="{538229E4-2823-46BA-AADB-F1C48AD22608}" dt="2024-12-20T19:43:37.394" v="1"/>
          <ac:spMkLst>
            <pc:docMk/>
            <pc:sldMasterMk cId="163417591" sldId="2147483648"/>
            <ac:spMk id="5" creationId="{41D16597-2A36-5C36-1FC4-649F7B4877BD}"/>
          </ac:spMkLst>
        </pc:spChg>
        <pc:spChg chg="mod">
          <ac:chgData name="Gonzalez, Felix" userId="f538e62a-7ef1-47f9-97a4-47b5f5ea928e" providerId="ADAL" clId="{538229E4-2823-46BA-AADB-F1C48AD22608}" dt="2024-12-20T19:43:37.394" v="1"/>
          <ac:spMkLst>
            <pc:docMk/>
            <pc:sldMasterMk cId="163417591" sldId="2147483648"/>
            <ac:spMk id="6" creationId="{CE2DA165-E188-EC97-3D79-449F4E16A6C9}"/>
          </ac:spMkLst>
        </pc:spChg>
        <pc:sldLayoutChg chg="modSp">
          <pc:chgData name="Gonzalez, Felix" userId="f538e62a-7ef1-47f9-97a4-47b5f5ea928e" providerId="ADAL" clId="{538229E4-2823-46BA-AADB-F1C48AD22608}" dt="2024-12-20T19:43:37.394" v="1"/>
          <pc:sldLayoutMkLst>
            <pc:docMk/>
            <pc:sldMasterMk cId="163417591" sldId="2147483648"/>
            <pc:sldLayoutMk cId="370000034" sldId="2147483649"/>
          </pc:sldLayoutMkLst>
          <pc:spChg chg="mod">
            <ac:chgData name="Gonzalez, Felix" userId="f538e62a-7ef1-47f9-97a4-47b5f5ea928e" providerId="ADAL" clId="{538229E4-2823-46BA-AADB-F1C48AD22608}" dt="2024-12-20T19:43:37.394" v="1"/>
            <ac:spMkLst>
              <pc:docMk/>
              <pc:sldMasterMk cId="163417591" sldId="2147483648"/>
              <pc:sldLayoutMk cId="370000034" sldId="2147483649"/>
              <ac:spMk id="2" creationId="{B46F60B4-CBC0-EAF4-3F57-E19E34A10601}"/>
            </ac:spMkLst>
          </pc:spChg>
          <pc:spChg chg="mod">
            <ac:chgData name="Gonzalez, Felix" userId="f538e62a-7ef1-47f9-97a4-47b5f5ea928e" providerId="ADAL" clId="{538229E4-2823-46BA-AADB-F1C48AD22608}" dt="2024-12-20T19:43:37.394" v="1"/>
            <ac:spMkLst>
              <pc:docMk/>
              <pc:sldMasterMk cId="163417591" sldId="2147483648"/>
              <pc:sldLayoutMk cId="370000034" sldId="2147483649"/>
              <ac:spMk id="3" creationId="{AF14FC75-C7FC-6B63-166F-6F64DCBE9901}"/>
            </ac:spMkLst>
          </pc:spChg>
        </pc:sldLayoutChg>
        <pc:sldLayoutChg chg="modSp">
          <pc:chgData name="Gonzalez, Felix" userId="f538e62a-7ef1-47f9-97a4-47b5f5ea928e" providerId="ADAL" clId="{538229E4-2823-46BA-AADB-F1C48AD22608}" dt="2024-12-20T19:43:37.394" v="1"/>
          <pc:sldLayoutMkLst>
            <pc:docMk/>
            <pc:sldMasterMk cId="163417591" sldId="2147483648"/>
            <pc:sldLayoutMk cId="2302789904" sldId="2147483651"/>
          </pc:sldLayoutMkLst>
          <pc:spChg chg="mod">
            <ac:chgData name="Gonzalez, Felix" userId="f538e62a-7ef1-47f9-97a4-47b5f5ea928e" providerId="ADAL" clId="{538229E4-2823-46BA-AADB-F1C48AD22608}" dt="2024-12-20T19:43:37.394" v="1"/>
            <ac:spMkLst>
              <pc:docMk/>
              <pc:sldMasterMk cId="163417591" sldId="2147483648"/>
              <pc:sldLayoutMk cId="2302789904" sldId="2147483651"/>
              <ac:spMk id="2" creationId="{3B8C1D04-7C15-008F-8AE8-6F38E76BF629}"/>
            </ac:spMkLst>
          </pc:spChg>
          <pc:spChg chg="mod">
            <ac:chgData name="Gonzalez, Felix" userId="f538e62a-7ef1-47f9-97a4-47b5f5ea928e" providerId="ADAL" clId="{538229E4-2823-46BA-AADB-F1C48AD22608}" dt="2024-12-20T19:43:37.394" v="1"/>
            <ac:spMkLst>
              <pc:docMk/>
              <pc:sldMasterMk cId="163417591" sldId="2147483648"/>
              <pc:sldLayoutMk cId="2302789904" sldId="2147483651"/>
              <ac:spMk id="3" creationId="{AAA56857-BE06-6824-C674-BE74999BD3B6}"/>
            </ac:spMkLst>
          </pc:spChg>
        </pc:sldLayoutChg>
        <pc:sldLayoutChg chg="modSp">
          <pc:chgData name="Gonzalez, Felix" userId="f538e62a-7ef1-47f9-97a4-47b5f5ea928e" providerId="ADAL" clId="{538229E4-2823-46BA-AADB-F1C48AD22608}" dt="2024-12-20T19:43:37.394" v="1"/>
          <pc:sldLayoutMkLst>
            <pc:docMk/>
            <pc:sldMasterMk cId="163417591" sldId="2147483648"/>
            <pc:sldLayoutMk cId="2510211973" sldId="2147483652"/>
          </pc:sldLayoutMkLst>
          <pc:spChg chg="mod">
            <ac:chgData name="Gonzalez, Felix" userId="f538e62a-7ef1-47f9-97a4-47b5f5ea928e" providerId="ADAL" clId="{538229E4-2823-46BA-AADB-F1C48AD22608}" dt="2024-12-20T19:43:37.394" v="1"/>
            <ac:spMkLst>
              <pc:docMk/>
              <pc:sldMasterMk cId="163417591" sldId="2147483648"/>
              <pc:sldLayoutMk cId="2510211973" sldId="2147483652"/>
              <ac:spMk id="3" creationId="{29C149B5-10E3-457B-BB32-2648BAB2C71E}"/>
            </ac:spMkLst>
          </pc:spChg>
          <pc:spChg chg="mod">
            <ac:chgData name="Gonzalez, Felix" userId="f538e62a-7ef1-47f9-97a4-47b5f5ea928e" providerId="ADAL" clId="{538229E4-2823-46BA-AADB-F1C48AD22608}" dt="2024-12-20T19:43:37.394" v="1"/>
            <ac:spMkLst>
              <pc:docMk/>
              <pc:sldMasterMk cId="163417591" sldId="2147483648"/>
              <pc:sldLayoutMk cId="2510211973" sldId="2147483652"/>
              <ac:spMk id="4" creationId="{CD767B6F-CCE1-18A2-ADEC-E81114CEE5A2}"/>
            </ac:spMkLst>
          </pc:spChg>
        </pc:sldLayoutChg>
        <pc:sldLayoutChg chg="modSp">
          <pc:chgData name="Gonzalez, Felix" userId="f538e62a-7ef1-47f9-97a4-47b5f5ea928e" providerId="ADAL" clId="{538229E4-2823-46BA-AADB-F1C48AD22608}" dt="2024-12-20T19:43:37.394" v="1"/>
          <pc:sldLayoutMkLst>
            <pc:docMk/>
            <pc:sldMasterMk cId="163417591" sldId="2147483648"/>
            <pc:sldLayoutMk cId="3094583900" sldId="2147483653"/>
          </pc:sldLayoutMkLst>
          <pc:spChg chg="mod">
            <ac:chgData name="Gonzalez, Felix" userId="f538e62a-7ef1-47f9-97a4-47b5f5ea928e" providerId="ADAL" clId="{538229E4-2823-46BA-AADB-F1C48AD22608}" dt="2024-12-20T19:43:37.394" v="1"/>
            <ac:spMkLst>
              <pc:docMk/>
              <pc:sldMasterMk cId="163417591" sldId="2147483648"/>
              <pc:sldLayoutMk cId="3094583900" sldId="2147483653"/>
              <ac:spMk id="2" creationId="{F77713A2-E74D-D749-5184-9114B4237E6E}"/>
            </ac:spMkLst>
          </pc:spChg>
          <pc:spChg chg="mod">
            <ac:chgData name="Gonzalez, Felix" userId="f538e62a-7ef1-47f9-97a4-47b5f5ea928e" providerId="ADAL" clId="{538229E4-2823-46BA-AADB-F1C48AD22608}" dt="2024-12-20T19:43:37.394" v="1"/>
            <ac:spMkLst>
              <pc:docMk/>
              <pc:sldMasterMk cId="163417591" sldId="2147483648"/>
              <pc:sldLayoutMk cId="3094583900" sldId="2147483653"/>
              <ac:spMk id="3" creationId="{03AE285B-BE92-4AD5-CEED-F6A5A77A7492}"/>
            </ac:spMkLst>
          </pc:spChg>
          <pc:spChg chg="mod">
            <ac:chgData name="Gonzalez, Felix" userId="f538e62a-7ef1-47f9-97a4-47b5f5ea928e" providerId="ADAL" clId="{538229E4-2823-46BA-AADB-F1C48AD22608}" dt="2024-12-20T19:43:37.394" v="1"/>
            <ac:spMkLst>
              <pc:docMk/>
              <pc:sldMasterMk cId="163417591" sldId="2147483648"/>
              <pc:sldLayoutMk cId="3094583900" sldId="2147483653"/>
              <ac:spMk id="4" creationId="{9AF1CF71-2F9A-9E02-7795-075273507D33}"/>
            </ac:spMkLst>
          </pc:spChg>
          <pc:spChg chg="mod">
            <ac:chgData name="Gonzalez, Felix" userId="f538e62a-7ef1-47f9-97a4-47b5f5ea928e" providerId="ADAL" clId="{538229E4-2823-46BA-AADB-F1C48AD22608}" dt="2024-12-20T19:43:37.394" v="1"/>
            <ac:spMkLst>
              <pc:docMk/>
              <pc:sldMasterMk cId="163417591" sldId="2147483648"/>
              <pc:sldLayoutMk cId="3094583900" sldId="2147483653"/>
              <ac:spMk id="5" creationId="{29588DA1-20D8-3444-51D5-23BD07FB7377}"/>
            </ac:spMkLst>
          </pc:spChg>
          <pc:spChg chg="mod">
            <ac:chgData name="Gonzalez, Felix" userId="f538e62a-7ef1-47f9-97a4-47b5f5ea928e" providerId="ADAL" clId="{538229E4-2823-46BA-AADB-F1C48AD22608}" dt="2024-12-20T19:43:37.394" v="1"/>
            <ac:spMkLst>
              <pc:docMk/>
              <pc:sldMasterMk cId="163417591" sldId="2147483648"/>
              <pc:sldLayoutMk cId="3094583900" sldId="2147483653"/>
              <ac:spMk id="6" creationId="{BEC4B23F-DCC1-81CC-85B0-AB642B47BEC8}"/>
            </ac:spMkLst>
          </pc:spChg>
        </pc:sldLayoutChg>
        <pc:sldLayoutChg chg="modSp">
          <pc:chgData name="Gonzalez, Felix" userId="f538e62a-7ef1-47f9-97a4-47b5f5ea928e" providerId="ADAL" clId="{538229E4-2823-46BA-AADB-F1C48AD22608}" dt="2024-12-20T19:43:37.394" v="1"/>
          <pc:sldLayoutMkLst>
            <pc:docMk/>
            <pc:sldMasterMk cId="163417591" sldId="2147483648"/>
            <pc:sldLayoutMk cId="3524827768" sldId="2147483656"/>
          </pc:sldLayoutMkLst>
          <pc:spChg chg="mod">
            <ac:chgData name="Gonzalez, Felix" userId="f538e62a-7ef1-47f9-97a4-47b5f5ea928e" providerId="ADAL" clId="{538229E4-2823-46BA-AADB-F1C48AD22608}" dt="2024-12-20T19:43:37.394" v="1"/>
            <ac:spMkLst>
              <pc:docMk/>
              <pc:sldMasterMk cId="163417591" sldId="2147483648"/>
              <pc:sldLayoutMk cId="3524827768" sldId="2147483656"/>
              <ac:spMk id="2" creationId="{0BD816D9-7898-99F5-E7A3-B2F02412B394}"/>
            </ac:spMkLst>
          </pc:spChg>
          <pc:spChg chg="mod">
            <ac:chgData name="Gonzalez, Felix" userId="f538e62a-7ef1-47f9-97a4-47b5f5ea928e" providerId="ADAL" clId="{538229E4-2823-46BA-AADB-F1C48AD22608}" dt="2024-12-20T19:43:37.394" v="1"/>
            <ac:spMkLst>
              <pc:docMk/>
              <pc:sldMasterMk cId="163417591" sldId="2147483648"/>
              <pc:sldLayoutMk cId="3524827768" sldId="2147483656"/>
              <ac:spMk id="3" creationId="{59AD68E8-134E-30DE-B3EC-6844635DC8FF}"/>
            </ac:spMkLst>
          </pc:spChg>
          <pc:spChg chg="mod">
            <ac:chgData name="Gonzalez, Felix" userId="f538e62a-7ef1-47f9-97a4-47b5f5ea928e" providerId="ADAL" clId="{538229E4-2823-46BA-AADB-F1C48AD22608}" dt="2024-12-20T19:43:37.394" v="1"/>
            <ac:spMkLst>
              <pc:docMk/>
              <pc:sldMasterMk cId="163417591" sldId="2147483648"/>
              <pc:sldLayoutMk cId="3524827768" sldId="2147483656"/>
              <ac:spMk id="4" creationId="{5D47421B-7F1B-A13B-3969-8096B4AE2036}"/>
            </ac:spMkLst>
          </pc:spChg>
        </pc:sldLayoutChg>
        <pc:sldLayoutChg chg="modSp">
          <pc:chgData name="Gonzalez, Felix" userId="f538e62a-7ef1-47f9-97a4-47b5f5ea928e" providerId="ADAL" clId="{538229E4-2823-46BA-AADB-F1C48AD22608}" dt="2024-12-20T19:43:37.394" v="1"/>
          <pc:sldLayoutMkLst>
            <pc:docMk/>
            <pc:sldMasterMk cId="163417591" sldId="2147483648"/>
            <pc:sldLayoutMk cId="649790327" sldId="2147483657"/>
          </pc:sldLayoutMkLst>
          <pc:spChg chg="mod">
            <ac:chgData name="Gonzalez, Felix" userId="f538e62a-7ef1-47f9-97a4-47b5f5ea928e" providerId="ADAL" clId="{538229E4-2823-46BA-AADB-F1C48AD22608}" dt="2024-12-20T19:43:37.394" v="1"/>
            <ac:spMkLst>
              <pc:docMk/>
              <pc:sldMasterMk cId="163417591" sldId="2147483648"/>
              <pc:sldLayoutMk cId="649790327" sldId="2147483657"/>
              <ac:spMk id="2" creationId="{9F09B7A0-F31B-EA34-33D1-F5713636E90E}"/>
            </ac:spMkLst>
          </pc:spChg>
          <pc:spChg chg="mod">
            <ac:chgData name="Gonzalez, Felix" userId="f538e62a-7ef1-47f9-97a4-47b5f5ea928e" providerId="ADAL" clId="{538229E4-2823-46BA-AADB-F1C48AD22608}" dt="2024-12-20T19:43:37.394" v="1"/>
            <ac:spMkLst>
              <pc:docMk/>
              <pc:sldMasterMk cId="163417591" sldId="2147483648"/>
              <pc:sldLayoutMk cId="649790327" sldId="2147483657"/>
              <ac:spMk id="3" creationId="{CBB4FA82-378F-8468-F03B-EC7E8B91618F}"/>
            </ac:spMkLst>
          </pc:spChg>
          <pc:spChg chg="mod">
            <ac:chgData name="Gonzalez, Felix" userId="f538e62a-7ef1-47f9-97a4-47b5f5ea928e" providerId="ADAL" clId="{538229E4-2823-46BA-AADB-F1C48AD22608}" dt="2024-12-20T19:43:37.394" v="1"/>
            <ac:spMkLst>
              <pc:docMk/>
              <pc:sldMasterMk cId="163417591" sldId="2147483648"/>
              <pc:sldLayoutMk cId="649790327" sldId="2147483657"/>
              <ac:spMk id="4" creationId="{7B472C10-4B37-A485-26B5-6B0CE49262E6}"/>
            </ac:spMkLst>
          </pc:spChg>
        </pc:sldLayoutChg>
        <pc:sldLayoutChg chg="modSp">
          <pc:chgData name="Gonzalez, Felix" userId="f538e62a-7ef1-47f9-97a4-47b5f5ea928e" providerId="ADAL" clId="{538229E4-2823-46BA-AADB-F1C48AD22608}" dt="2024-12-20T19:43:37.394" v="1"/>
          <pc:sldLayoutMkLst>
            <pc:docMk/>
            <pc:sldMasterMk cId="163417591" sldId="2147483648"/>
            <pc:sldLayoutMk cId="410440614" sldId="2147483659"/>
          </pc:sldLayoutMkLst>
          <pc:spChg chg="mod">
            <ac:chgData name="Gonzalez, Felix" userId="f538e62a-7ef1-47f9-97a4-47b5f5ea928e" providerId="ADAL" clId="{538229E4-2823-46BA-AADB-F1C48AD22608}" dt="2024-12-20T19:43:37.394" v="1"/>
            <ac:spMkLst>
              <pc:docMk/>
              <pc:sldMasterMk cId="163417591" sldId="2147483648"/>
              <pc:sldLayoutMk cId="410440614" sldId="2147483659"/>
              <ac:spMk id="2" creationId="{3B2414DD-0EC5-EB13-500F-B4755EEDA950}"/>
            </ac:spMkLst>
          </pc:spChg>
          <pc:spChg chg="mod">
            <ac:chgData name="Gonzalez, Felix" userId="f538e62a-7ef1-47f9-97a4-47b5f5ea928e" providerId="ADAL" clId="{538229E4-2823-46BA-AADB-F1C48AD22608}" dt="2024-12-20T19:43:37.394" v="1"/>
            <ac:spMkLst>
              <pc:docMk/>
              <pc:sldMasterMk cId="163417591" sldId="2147483648"/>
              <pc:sldLayoutMk cId="410440614" sldId="2147483659"/>
              <ac:spMk id="3" creationId="{A36F9859-23F9-072A-B55F-DEA31EE143AB}"/>
            </ac:spMkLst>
          </pc:spChg>
        </pc:sldLayoutChg>
      </pc:sldMasterChg>
    </pc:docChg>
  </pc:docChgLst>
</pc:chgInfo>
</file>

<file path=ppt/media/image1.jpg>
</file>

<file path=ppt/media/image10.png>
</file>

<file path=ppt/media/image11.png>
</file>

<file path=ppt/media/image12.png>
</file>

<file path=ppt/media/image13.png>
</file>

<file path=ppt/media/image14.jpg>
</file>

<file path=ppt/media/image2.jpg>
</file>

<file path=ppt/media/image3.jpg>
</file>

<file path=ppt/media/image4.jpe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07EBC51-FBD1-4402-994F-30887AF72F43}" type="datetimeFigureOut">
              <a:rPr lang="en-US" smtClean="0"/>
              <a:t>2/27/2025</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9ACE239-B48A-46FA-8CB8-B0E577D13C99}" type="slidenum">
              <a:rPr lang="en-US" smtClean="0"/>
              <a:t>‹#›</a:t>
            </a:fld>
            <a:endParaRPr lang="en-US"/>
          </a:p>
        </p:txBody>
      </p:sp>
    </p:spTree>
    <p:extLst>
      <p:ext uri="{BB962C8B-B14F-4D97-AF65-F5344CB8AC3E}">
        <p14:creationId xmlns:p14="http://schemas.microsoft.com/office/powerpoint/2010/main" val="15068857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fr-FR" b="0" i="0" dirty="0" err="1">
                <a:solidFill>
                  <a:srgbClr val="000000"/>
                </a:solidFill>
                <a:effectLst/>
                <a:latin typeface="Times New Roman" panose="02020603050405020304" pitchFamily="18" charset="0"/>
              </a:rPr>
              <a:t>References</a:t>
            </a:r>
            <a:r>
              <a:rPr lang="fr-FR" b="0" i="0" dirty="0">
                <a:solidFill>
                  <a:srgbClr val="000000"/>
                </a:solidFill>
                <a:effectLst/>
                <a:latin typeface="Times New Roman" panose="02020603050405020304" pitchFamily="18" charset="0"/>
              </a:rPr>
              <a:t>:</a:t>
            </a:r>
          </a:p>
          <a:p>
            <a:pPr algn="l"/>
            <a:r>
              <a:rPr lang="fr-FR" b="0" i="0" dirty="0">
                <a:solidFill>
                  <a:srgbClr val="000000"/>
                </a:solidFill>
                <a:effectLst/>
                <a:latin typeface="Times New Roman" panose="02020603050405020304" pitchFamily="18" charset="0"/>
              </a:rPr>
              <a:t>- Python Documentation Python Documentation https://www.python.org/doc/ and https://docs.python.org/3/.</a:t>
            </a:r>
          </a:p>
          <a:p>
            <a:r>
              <a:rPr lang="en-US" dirty="0"/>
              <a:t>- </a:t>
            </a:r>
            <a:r>
              <a:rPr lang="en-US" b="0" i="0" dirty="0">
                <a:solidFill>
                  <a:srgbClr val="000000"/>
                </a:solidFill>
                <a:effectLst/>
                <a:latin typeface="Times New Roman" panose="02020603050405020304" pitchFamily="18" charset="0"/>
              </a:rPr>
              <a:t>Python style guide: https://peps.python.org/pep-0008/</a:t>
            </a:r>
            <a:endParaRPr lang="en-US" dirty="0"/>
          </a:p>
        </p:txBody>
      </p:sp>
      <p:sp>
        <p:nvSpPr>
          <p:cNvPr id="4" name="Slide Number Placeholder 3"/>
          <p:cNvSpPr>
            <a:spLocks noGrp="1"/>
          </p:cNvSpPr>
          <p:nvPr>
            <p:ph type="sldNum" sz="quarter" idx="5"/>
          </p:nvPr>
        </p:nvSpPr>
        <p:spPr/>
        <p:txBody>
          <a:bodyPr/>
          <a:lstStyle/>
          <a:p>
            <a:fld id="{EB2ABC24-3D04-4B00-AC36-F8B21393E9F2}" type="slidenum">
              <a:rPr lang="en-US" smtClean="0"/>
              <a:t>3</a:t>
            </a:fld>
            <a:endParaRPr lang="en-US"/>
          </a:p>
        </p:txBody>
      </p:sp>
    </p:spTree>
    <p:extLst>
      <p:ext uri="{BB962C8B-B14F-4D97-AF65-F5344CB8AC3E}">
        <p14:creationId xmlns:p14="http://schemas.microsoft.com/office/powerpoint/2010/main" val="32263034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Modules can be installed individually or via </a:t>
            </a:r>
          </a:p>
        </p:txBody>
      </p:sp>
      <p:sp>
        <p:nvSpPr>
          <p:cNvPr id="4" name="Slide Number Placeholder 3"/>
          <p:cNvSpPr>
            <a:spLocks noGrp="1"/>
          </p:cNvSpPr>
          <p:nvPr>
            <p:ph type="sldNum" sz="quarter" idx="5"/>
          </p:nvPr>
        </p:nvSpPr>
        <p:spPr/>
        <p:txBody>
          <a:bodyPr/>
          <a:lstStyle/>
          <a:p>
            <a:fld id="{EB2ABC24-3D04-4B00-AC36-F8B21393E9F2}" type="slidenum">
              <a:rPr lang="en-US" smtClean="0"/>
              <a:t>6</a:t>
            </a:fld>
            <a:endParaRPr lang="en-US"/>
          </a:p>
        </p:txBody>
      </p:sp>
    </p:spTree>
    <p:extLst>
      <p:ext uri="{BB962C8B-B14F-4D97-AF65-F5344CB8AC3E}">
        <p14:creationId xmlns:p14="http://schemas.microsoft.com/office/powerpoint/2010/main" val="34780595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B2ABC24-3D04-4B00-AC36-F8B21393E9F2}" type="slidenum">
              <a:rPr lang="en-US" smtClean="0"/>
              <a:t>7</a:t>
            </a:fld>
            <a:endParaRPr lang="en-US"/>
          </a:p>
        </p:txBody>
      </p:sp>
    </p:spTree>
    <p:extLst>
      <p:ext uri="{BB962C8B-B14F-4D97-AF65-F5344CB8AC3E}">
        <p14:creationId xmlns:p14="http://schemas.microsoft.com/office/powerpoint/2010/main" val="28922170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B2ABC24-3D04-4B00-AC36-F8B21393E9F2}" type="slidenum">
              <a:rPr lang="en-US" smtClean="0"/>
              <a:t>9</a:t>
            </a:fld>
            <a:endParaRPr lang="en-US"/>
          </a:p>
        </p:txBody>
      </p:sp>
    </p:spTree>
    <p:extLst>
      <p:ext uri="{BB962C8B-B14F-4D97-AF65-F5344CB8AC3E}">
        <p14:creationId xmlns:p14="http://schemas.microsoft.com/office/powerpoint/2010/main" val="26270129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B2ABC24-3D04-4B00-AC36-F8B21393E9F2}" type="slidenum">
              <a:rPr lang="en-US" smtClean="0"/>
              <a:t>10</a:t>
            </a:fld>
            <a:endParaRPr lang="en-US"/>
          </a:p>
        </p:txBody>
      </p:sp>
    </p:spTree>
    <p:extLst>
      <p:ext uri="{BB962C8B-B14F-4D97-AF65-F5344CB8AC3E}">
        <p14:creationId xmlns:p14="http://schemas.microsoft.com/office/powerpoint/2010/main" val="13719093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Sharing a notebook can be done in multiple ways. One is to share the .</a:t>
            </a:r>
            <a:r>
              <a:rPr lang="en-US" dirty="0" err="1"/>
              <a:t>ipynb</a:t>
            </a:r>
            <a:r>
              <a:rPr lang="en-US" dirty="0"/>
              <a:t> file. Note that you will need to include files being loaded for the notebook to run correctly. Alternatively, the notebook can be exported as a static export. The HTML allows the notebook to be open in an internet browser and if the notebook was exported after all cells ran, the HTML will also show the output. This is ideal to share the notebook with people who do not have Python installed.</a:t>
            </a:r>
          </a:p>
        </p:txBody>
      </p:sp>
      <p:sp>
        <p:nvSpPr>
          <p:cNvPr id="4" name="Slide Number Placeholder 3"/>
          <p:cNvSpPr>
            <a:spLocks noGrp="1"/>
          </p:cNvSpPr>
          <p:nvPr>
            <p:ph type="sldNum" sz="quarter" idx="5"/>
          </p:nvPr>
        </p:nvSpPr>
        <p:spPr/>
        <p:txBody>
          <a:bodyPr/>
          <a:lstStyle/>
          <a:p>
            <a:fld id="{EB2ABC24-3D04-4B00-AC36-F8B21393E9F2}" type="slidenum">
              <a:rPr lang="en-US" smtClean="0"/>
              <a:t>12</a:t>
            </a:fld>
            <a:endParaRPr lang="en-US"/>
          </a:p>
        </p:txBody>
      </p:sp>
    </p:spTree>
    <p:extLst>
      <p:ext uri="{BB962C8B-B14F-4D97-AF65-F5344CB8AC3E}">
        <p14:creationId xmlns:p14="http://schemas.microsoft.com/office/powerpoint/2010/main" val="19702727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restarting a notebook all objects are removed from the memory. Exercise caution when modifying notebooks and code as the value of an object can stay in memory even if the cell is deleted.</a:t>
            </a:r>
          </a:p>
        </p:txBody>
      </p:sp>
      <p:sp>
        <p:nvSpPr>
          <p:cNvPr id="4" name="Slide Number Placeholder 3"/>
          <p:cNvSpPr>
            <a:spLocks noGrp="1"/>
          </p:cNvSpPr>
          <p:nvPr>
            <p:ph type="sldNum" sz="quarter" idx="5"/>
          </p:nvPr>
        </p:nvSpPr>
        <p:spPr/>
        <p:txBody>
          <a:bodyPr/>
          <a:lstStyle/>
          <a:p>
            <a:fld id="{EB2ABC24-3D04-4B00-AC36-F8B21393E9F2}" type="slidenum">
              <a:rPr lang="en-US" smtClean="0"/>
              <a:t>15</a:t>
            </a:fld>
            <a:endParaRPr lang="en-US"/>
          </a:p>
        </p:txBody>
      </p:sp>
    </p:spTree>
    <p:extLst>
      <p:ext uri="{BB962C8B-B14F-4D97-AF65-F5344CB8AC3E}">
        <p14:creationId xmlns:p14="http://schemas.microsoft.com/office/powerpoint/2010/main" val="6274622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9ACE239-B48A-46FA-8CB8-B0E577D13C99}" type="slidenum">
              <a:rPr lang="en-US" smtClean="0"/>
              <a:t>19</a:t>
            </a:fld>
            <a:endParaRPr lang="en-US"/>
          </a:p>
        </p:txBody>
      </p:sp>
    </p:spTree>
    <p:extLst>
      <p:ext uri="{BB962C8B-B14F-4D97-AF65-F5344CB8AC3E}">
        <p14:creationId xmlns:p14="http://schemas.microsoft.com/office/powerpoint/2010/main" val="356492006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Master" Target="../slideMasters/slideMaster1.xml"/><Relationship Id="rId5" Type="http://schemas.openxmlformats.org/officeDocument/2006/relationships/image" Target="../media/image5.jpg"/><Relationship Id="rId4" Type="http://schemas.openxmlformats.org/officeDocument/2006/relationships/image" Target="../media/image4.jpe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6CD2E6-306A-1927-7159-5A64884812FA}"/>
              </a:ext>
            </a:extLst>
          </p:cNvPr>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p>
        </p:txBody>
      </p:sp>
      <p:sp>
        <p:nvSpPr>
          <p:cNvPr id="3" name="Subtitle 2">
            <a:extLst>
              <a:ext uri="{FF2B5EF4-FFF2-40B4-BE49-F238E27FC236}">
                <a16:creationId xmlns:a16="http://schemas.microsoft.com/office/drawing/2014/main" id="{C6F6E759-7E65-A15C-3952-5F56493EECE1}"/>
              </a:ext>
            </a:extLst>
          </p:cNvPr>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a:extLst>
              <a:ext uri="{FF2B5EF4-FFF2-40B4-BE49-F238E27FC236}">
                <a16:creationId xmlns:a16="http://schemas.microsoft.com/office/drawing/2014/main" id="{BD132F40-DDF2-9180-B509-696B22C51180}"/>
              </a:ext>
            </a:extLst>
          </p:cNvPr>
          <p:cNvSpPr>
            <a:spLocks noGrp="1"/>
          </p:cNvSpPr>
          <p:nvPr>
            <p:ph type="dt" sz="half" idx="10"/>
          </p:nvPr>
        </p:nvSpPr>
        <p:spPr/>
        <p:txBody>
          <a:bodyPr/>
          <a:lstStyle/>
          <a:p>
            <a:fld id="{FD6C8CAD-B077-417F-9CA6-ACE3DD7FAA77}" type="datetime1">
              <a:rPr lang="en-US" smtClean="0"/>
              <a:t>2/27/2025</a:t>
            </a:fld>
            <a:endParaRPr lang="en-US"/>
          </a:p>
        </p:txBody>
      </p:sp>
      <p:sp>
        <p:nvSpPr>
          <p:cNvPr id="5" name="Footer Placeholder 4">
            <a:extLst>
              <a:ext uri="{FF2B5EF4-FFF2-40B4-BE49-F238E27FC236}">
                <a16:creationId xmlns:a16="http://schemas.microsoft.com/office/drawing/2014/main" id="{50355B07-DDC0-AA98-DD50-1B89F34A72B1}"/>
              </a:ext>
            </a:extLst>
          </p:cNvPr>
          <p:cNvSpPr>
            <a:spLocks noGrp="1"/>
          </p:cNvSpPr>
          <p:nvPr>
            <p:ph type="ftr" sz="quarter" idx="11"/>
          </p:nvPr>
        </p:nvSpPr>
        <p:spPr/>
        <p:txBody>
          <a:bodyPr/>
          <a:lstStyle/>
          <a:p>
            <a:endParaRPr lang="en-US"/>
          </a:p>
        </p:txBody>
      </p:sp>
      <p:pic>
        <p:nvPicPr>
          <p:cNvPr id="9" name="Picture 8" descr="Abstract background of simple node and mesh">
            <a:extLst>
              <a:ext uri="{FF2B5EF4-FFF2-40B4-BE49-F238E27FC236}">
                <a16:creationId xmlns:a16="http://schemas.microsoft.com/office/drawing/2014/main" id="{3487C104-1EB4-F1F3-3FB2-59FB6F64D585}"/>
              </a:ext>
            </a:extLst>
          </p:cNvPr>
          <p:cNvPicPr>
            <a:picLocks noChangeAspect="1"/>
          </p:cNvPicPr>
          <p:nvPr userDrawn="1"/>
        </p:nvPicPr>
        <p:blipFill>
          <a:blip r:embed="rId2">
            <a:alphaModFix/>
            <a:extLst>
              <a:ext uri="{28A0092B-C50C-407E-A947-70E740481C1C}">
                <a14:useLocalDpi xmlns:a14="http://schemas.microsoft.com/office/drawing/2010/main" val="0"/>
              </a:ext>
            </a:extLst>
          </a:blip>
          <a:srcRect t="58181" b="8698"/>
          <a:stretch/>
        </p:blipFill>
        <p:spPr>
          <a:xfrm rot="5400000">
            <a:off x="5074177" y="2791525"/>
            <a:ext cx="6861346" cy="1278300"/>
          </a:xfrm>
          <a:prstGeom prst="rect">
            <a:avLst/>
          </a:prstGeom>
          <a:solidFill>
            <a:schemeClr val="tx1"/>
          </a:solidFill>
        </p:spPr>
      </p:pic>
      <p:sp>
        <p:nvSpPr>
          <p:cNvPr id="12" name="Rectangle 11">
            <a:extLst>
              <a:ext uri="{FF2B5EF4-FFF2-40B4-BE49-F238E27FC236}">
                <a16:creationId xmlns:a16="http://schemas.microsoft.com/office/drawing/2014/main" id="{7093AA3B-B252-DC9D-BC23-E56B5282E147}"/>
              </a:ext>
            </a:extLst>
          </p:cNvPr>
          <p:cNvSpPr/>
          <p:nvPr userDrawn="1"/>
        </p:nvSpPr>
        <p:spPr>
          <a:xfrm>
            <a:off x="7864677" y="4370"/>
            <a:ext cx="1279320" cy="6858000"/>
          </a:xfrm>
          <a:prstGeom prst="rect">
            <a:avLst/>
          </a:prstGeom>
          <a:gradFill>
            <a:gsLst>
              <a:gs pos="70000">
                <a:srgbClr val="FFFFFF">
                  <a:alpha val="50000"/>
                </a:srgbClr>
              </a:gs>
              <a:gs pos="10000">
                <a:schemeClr val="bg1"/>
              </a:gs>
              <a:gs pos="100000">
                <a:schemeClr val="bg1">
                  <a:alpha val="10000"/>
                </a:schemeClr>
              </a:gs>
            </a:gsLst>
            <a:lin ang="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EB979478-D611-6B30-EE68-DD5559D5D6D9}"/>
              </a:ext>
            </a:extLst>
          </p:cNvPr>
          <p:cNvSpPr>
            <a:spLocks noGrp="1"/>
          </p:cNvSpPr>
          <p:nvPr>
            <p:ph type="sldNum" sz="quarter" idx="12"/>
          </p:nvPr>
        </p:nvSpPr>
        <p:spPr>
          <a:xfrm>
            <a:off x="6457950" y="6356351"/>
            <a:ext cx="1890403" cy="365125"/>
          </a:xfrm>
        </p:spPr>
        <p:txBody>
          <a:bodyPr/>
          <a:lstStyle/>
          <a:p>
            <a:fld id="{2D7A539D-362F-420C-9423-87CD827429DB}" type="slidenum">
              <a:rPr lang="en-US" smtClean="0"/>
              <a:t>‹#›</a:t>
            </a:fld>
            <a:endParaRPr lang="en-US" dirty="0"/>
          </a:p>
        </p:txBody>
      </p:sp>
    </p:spTree>
    <p:extLst>
      <p:ext uri="{BB962C8B-B14F-4D97-AF65-F5344CB8AC3E}">
        <p14:creationId xmlns:p14="http://schemas.microsoft.com/office/powerpoint/2010/main" val="17590575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3D9BF5-4197-AB14-4312-B135A14B96C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6AF83AC-C8F0-6470-6C01-2BD3915A18D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EA19CF2-1C78-D8C3-26A5-35D23C6E142C}"/>
              </a:ext>
            </a:extLst>
          </p:cNvPr>
          <p:cNvSpPr>
            <a:spLocks noGrp="1"/>
          </p:cNvSpPr>
          <p:nvPr>
            <p:ph type="dt" sz="half" idx="10"/>
          </p:nvPr>
        </p:nvSpPr>
        <p:spPr/>
        <p:txBody>
          <a:bodyPr/>
          <a:lstStyle/>
          <a:p>
            <a:fld id="{C878509E-D29B-4E1D-AD82-F1022683087A}" type="datetime1">
              <a:rPr lang="en-US" smtClean="0"/>
              <a:t>2/27/2025</a:t>
            </a:fld>
            <a:endParaRPr lang="en-US"/>
          </a:p>
        </p:txBody>
      </p:sp>
      <p:sp>
        <p:nvSpPr>
          <p:cNvPr id="5" name="Footer Placeholder 4">
            <a:extLst>
              <a:ext uri="{FF2B5EF4-FFF2-40B4-BE49-F238E27FC236}">
                <a16:creationId xmlns:a16="http://schemas.microsoft.com/office/drawing/2014/main" id="{281E135A-4C82-3F6E-F9BE-E2B7F6BE8B7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DA1116-48AA-D531-65C4-670D38F76759}"/>
              </a:ext>
            </a:extLst>
          </p:cNvPr>
          <p:cNvSpPr>
            <a:spLocks noGrp="1"/>
          </p:cNvSpPr>
          <p:nvPr>
            <p:ph type="sldNum" sz="quarter" idx="12"/>
          </p:nvPr>
        </p:nvSpPr>
        <p:spPr/>
        <p:txBody>
          <a:bodyPr/>
          <a:lstStyle/>
          <a:p>
            <a:fld id="{2D7A539D-362F-420C-9423-87CD827429DB}" type="slidenum">
              <a:rPr lang="en-US" smtClean="0"/>
              <a:t>‹#›</a:t>
            </a:fld>
            <a:endParaRPr lang="en-US"/>
          </a:p>
        </p:txBody>
      </p:sp>
    </p:spTree>
    <p:extLst>
      <p:ext uri="{BB962C8B-B14F-4D97-AF65-F5344CB8AC3E}">
        <p14:creationId xmlns:p14="http://schemas.microsoft.com/office/powerpoint/2010/main" val="39853215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F6BA9CD-B442-152A-9676-2E4155726424}"/>
              </a:ext>
            </a:extLst>
          </p:cNvPr>
          <p:cNvSpPr>
            <a:spLocks noGrp="1"/>
          </p:cNvSpPr>
          <p:nvPr>
            <p:ph type="title" orient="vert"/>
          </p:nvPr>
        </p:nvSpPr>
        <p:spPr>
          <a:xfrm>
            <a:off x="6543675" y="365125"/>
            <a:ext cx="1971675"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8D2EBEF-E83D-912A-D543-43E2E812E65E}"/>
              </a:ext>
            </a:extLst>
          </p:cNvPr>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35E2CC-93BE-C97C-20A6-63918753FDBD}"/>
              </a:ext>
            </a:extLst>
          </p:cNvPr>
          <p:cNvSpPr>
            <a:spLocks noGrp="1"/>
          </p:cNvSpPr>
          <p:nvPr>
            <p:ph type="dt" sz="half" idx="10"/>
          </p:nvPr>
        </p:nvSpPr>
        <p:spPr/>
        <p:txBody>
          <a:bodyPr/>
          <a:lstStyle/>
          <a:p>
            <a:fld id="{8E7503B4-8857-45D2-A9BC-FE3090308513}" type="datetime1">
              <a:rPr lang="en-US" smtClean="0"/>
              <a:t>2/27/2025</a:t>
            </a:fld>
            <a:endParaRPr lang="en-US"/>
          </a:p>
        </p:txBody>
      </p:sp>
      <p:sp>
        <p:nvSpPr>
          <p:cNvPr id="5" name="Footer Placeholder 4">
            <a:extLst>
              <a:ext uri="{FF2B5EF4-FFF2-40B4-BE49-F238E27FC236}">
                <a16:creationId xmlns:a16="http://schemas.microsoft.com/office/drawing/2014/main" id="{3DCFDE53-1CA8-8256-3F25-ABB2E38F18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84EA2C-8DE0-6156-E10E-E9BA940D661D}"/>
              </a:ext>
            </a:extLst>
          </p:cNvPr>
          <p:cNvSpPr>
            <a:spLocks noGrp="1"/>
          </p:cNvSpPr>
          <p:nvPr>
            <p:ph type="sldNum" sz="quarter" idx="12"/>
          </p:nvPr>
        </p:nvSpPr>
        <p:spPr/>
        <p:txBody>
          <a:bodyPr/>
          <a:lstStyle/>
          <a:p>
            <a:fld id="{2D7A539D-362F-420C-9423-87CD827429DB}" type="slidenum">
              <a:rPr lang="en-US" smtClean="0"/>
              <a:t>‹#›</a:t>
            </a:fld>
            <a:endParaRPr lang="en-US"/>
          </a:p>
        </p:txBody>
      </p:sp>
    </p:spTree>
    <p:extLst>
      <p:ext uri="{BB962C8B-B14F-4D97-AF65-F5344CB8AC3E}">
        <p14:creationId xmlns:p14="http://schemas.microsoft.com/office/powerpoint/2010/main" val="26418415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Graphs and plots layered on a blue digital screen">
            <a:extLst>
              <a:ext uri="{FF2B5EF4-FFF2-40B4-BE49-F238E27FC236}">
                <a16:creationId xmlns:a16="http://schemas.microsoft.com/office/drawing/2014/main" id="{67D03252-E3D7-1CE9-EDE9-17CC67A240AA}"/>
              </a:ext>
            </a:extLst>
          </p:cNvPr>
          <p:cNvPicPr>
            <a:picLocks noChangeAspect="1"/>
          </p:cNvPicPr>
          <p:nvPr userDrawn="1"/>
        </p:nvPicPr>
        <p:blipFill>
          <a:blip r:embed="rId2">
            <a:extLst>
              <a:ext uri="{28A0092B-C50C-407E-A947-70E740481C1C}">
                <a14:useLocalDpi xmlns:a14="http://schemas.microsoft.com/office/drawing/2010/main" val="0"/>
              </a:ext>
            </a:extLst>
          </a:blip>
          <a:srcRect t="7688" b="59225"/>
          <a:stretch/>
        </p:blipFill>
        <p:spPr>
          <a:xfrm>
            <a:off x="2481817" y="6445280"/>
            <a:ext cx="1645591" cy="408350"/>
          </a:xfrm>
          <a:prstGeom prst="rect">
            <a:avLst/>
          </a:prstGeom>
        </p:spPr>
      </p:pic>
      <p:pic>
        <p:nvPicPr>
          <p:cNvPr id="8" name="Picture 7" descr="Abstract background of blue mesh and nodes">
            <a:extLst>
              <a:ext uri="{FF2B5EF4-FFF2-40B4-BE49-F238E27FC236}">
                <a16:creationId xmlns:a16="http://schemas.microsoft.com/office/drawing/2014/main" id="{9406429A-960D-EE44-1205-89A9A499CFEF}"/>
              </a:ext>
            </a:extLst>
          </p:cNvPr>
          <p:cNvPicPr>
            <a:picLocks noChangeAspect="1"/>
          </p:cNvPicPr>
          <p:nvPr userDrawn="1"/>
        </p:nvPicPr>
        <p:blipFill>
          <a:blip r:embed="rId3">
            <a:extLst>
              <a:ext uri="{28A0092B-C50C-407E-A947-70E740481C1C}">
                <a14:useLocalDpi xmlns:a14="http://schemas.microsoft.com/office/drawing/2010/main" val="0"/>
              </a:ext>
            </a:extLst>
          </a:blip>
          <a:srcRect t="36055" b="27042"/>
          <a:stretch/>
        </p:blipFill>
        <p:spPr>
          <a:xfrm>
            <a:off x="514596" y="6445279"/>
            <a:ext cx="1967220" cy="408351"/>
          </a:xfrm>
          <a:prstGeom prst="rect">
            <a:avLst/>
          </a:prstGeom>
        </p:spPr>
      </p:pic>
      <p:pic>
        <p:nvPicPr>
          <p:cNvPr id="11" name="Picture 10" descr="Hand and arrows pointing up">
            <a:extLst>
              <a:ext uri="{FF2B5EF4-FFF2-40B4-BE49-F238E27FC236}">
                <a16:creationId xmlns:a16="http://schemas.microsoft.com/office/drawing/2014/main" id="{0A8FF06E-1B99-045F-6C2A-C9301D9F453C}"/>
              </a:ext>
            </a:extLst>
          </p:cNvPr>
          <p:cNvPicPr>
            <a:picLocks noChangeAspect="1"/>
          </p:cNvPicPr>
          <p:nvPr userDrawn="1"/>
        </p:nvPicPr>
        <p:blipFill>
          <a:blip r:embed="rId4">
            <a:extLst>
              <a:ext uri="{28A0092B-C50C-407E-A947-70E740481C1C}">
                <a14:useLocalDpi xmlns:a14="http://schemas.microsoft.com/office/drawing/2010/main" val="0"/>
              </a:ext>
            </a:extLst>
          </a:blip>
          <a:srcRect t="25209" b="11042"/>
          <a:stretch/>
        </p:blipFill>
        <p:spPr>
          <a:xfrm>
            <a:off x="4127408" y="6445280"/>
            <a:ext cx="1167282" cy="408350"/>
          </a:xfrm>
          <a:prstGeom prst="rect">
            <a:avLst/>
          </a:prstGeom>
        </p:spPr>
      </p:pic>
      <p:pic>
        <p:nvPicPr>
          <p:cNvPr id="16" name="Picture 15" descr="Blue digital binary data on a screen">
            <a:extLst>
              <a:ext uri="{FF2B5EF4-FFF2-40B4-BE49-F238E27FC236}">
                <a16:creationId xmlns:a16="http://schemas.microsoft.com/office/drawing/2014/main" id="{16F77E63-1CAA-A220-859A-6AE99A43A3CF}"/>
              </a:ext>
            </a:extLst>
          </p:cNvPr>
          <p:cNvPicPr>
            <a:picLocks noChangeAspect="1"/>
          </p:cNvPicPr>
          <p:nvPr userDrawn="1"/>
        </p:nvPicPr>
        <p:blipFill>
          <a:blip r:embed="rId5">
            <a:extLst>
              <a:ext uri="{28A0092B-C50C-407E-A947-70E740481C1C}">
                <a14:useLocalDpi xmlns:a14="http://schemas.microsoft.com/office/drawing/2010/main" val="0"/>
              </a:ext>
            </a:extLst>
          </a:blip>
          <a:srcRect t="54306" b="24878"/>
          <a:stretch/>
        </p:blipFill>
        <p:spPr>
          <a:xfrm>
            <a:off x="5292826" y="6445279"/>
            <a:ext cx="3487483" cy="408351"/>
          </a:xfrm>
          <a:prstGeom prst="rect">
            <a:avLst/>
          </a:prstGeom>
        </p:spPr>
      </p:pic>
      <p:sp>
        <p:nvSpPr>
          <p:cNvPr id="21" name="Rectangle 20">
            <a:extLst>
              <a:ext uri="{FF2B5EF4-FFF2-40B4-BE49-F238E27FC236}">
                <a16:creationId xmlns:a16="http://schemas.microsoft.com/office/drawing/2014/main" id="{2B9F4254-9529-C07E-6C25-AC40108ECD2D}"/>
              </a:ext>
            </a:extLst>
          </p:cNvPr>
          <p:cNvSpPr/>
          <p:nvPr userDrawn="1"/>
        </p:nvSpPr>
        <p:spPr>
          <a:xfrm>
            <a:off x="0" y="6436539"/>
            <a:ext cx="9092539" cy="417091"/>
          </a:xfrm>
          <a:prstGeom prst="rect">
            <a:avLst/>
          </a:prstGeom>
          <a:gradFill>
            <a:gsLst>
              <a:gs pos="92000">
                <a:srgbClr val="FFFFFF"/>
              </a:gs>
              <a:gs pos="52291">
                <a:srgbClr val="FFFFFF">
                  <a:alpha val="0"/>
                </a:srgbClr>
              </a:gs>
              <a:gs pos="8000">
                <a:srgbClr val="FFFFFF"/>
              </a:gs>
              <a:gs pos="0">
                <a:schemeClr val="bg1"/>
              </a:gs>
              <a:gs pos="100000">
                <a:schemeClr val="bg1"/>
              </a:gs>
            </a:gsLst>
            <a:lin ang="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CC9E167-D5C4-AA0B-3AAC-E6353311D4E0}"/>
              </a:ext>
            </a:extLst>
          </p:cNvPr>
          <p:cNvSpPr>
            <a:spLocks noGrp="1"/>
          </p:cNvSpPr>
          <p:nvPr>
            <p:ph type="title"/>
          </p:nvPr>
        </p:nvSpPr>
        <p:spPr>
          <a:xfrm>
            <a:off x="628650" y="365127"/>
            <a:ext cx="7886700" cy="893658"/>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0048C361-2B09-A9DD-180F-80E22A83B947}"/>
              </a:ext>
            </a:extLst>
          </p:cNvPr>
          <p:cNvSpPr>
            <a:spLocks noGrp="1"/>
          </p:cNvSpPr>
          <p:nvPr>
            <p:ph idx="1"/>
          </p:nvPr>
        </p:nvSpPr>
        <p:spPr>
          <a:xfrm>
            <a:off x="628650" y="1338973"/>
            <a:ext cx="7886700" cy="49747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8799CD9-57E6-3EE9-3DA0-E6071DE4D835}"/>
              </a:ext>
            </a:extLst>
          </p:cNvPr>
          <p:cNvSpPr>
            <a:spLocks noGrp="1"/>
          </p:cNvSpPr>
          <p:nvPr>
            <p:ph type="dt" sz="half" idx="10"/>
          </p:nvPr>
        </p:nvSpPr>
        <p:spPr/>
        <p:txBody>
          <a:bodyPr/>
          <a:lstStyle/>
          <a:p>
            <a:fld id="{DBB32362-B66B-451C-84DB-81320B8D3CC4}" type="datetime1">
              <a:rPr lang="en-US" smtClean="0"/>
              <a:t>2/27/2025</a:t>
            </a:fld>
            <a:endParaRPr lang="en-US" dirty="0"/>
          </a:p>
        </p:txBody>
      </p:sp>
      <p:sp>
        <p:nvSpPr>
          <p:cNvPr id="5" name="Footer Placeholder 4">
            <a:extLst>
              <a:ext uri="{FF2B5EF4-FFF2-40B4-BE49-F238E27FC236}">
                <a16:creationId xmlns:a16="http://schemas.microsoft.com/office/drawing/2014/main" id="{A285F6BF-1C65-839C-36B8-9BA7B45D7C5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6EC0A48-8E84-CC5B-254B-D996E5EDD32F}"/>
              </a:ext>
            </a:extLst>
          </p:cNvPr>
          <p:cNvSpPr>
            <a:spLocks noGrp="1"/>
          </p:cNvSpPr>
          <p:nvPr>
            <p:ph type="sldNum" sz="quarter" idx="12"/>
          </p:nvPr>
        </p:nvSpPr>
        <p:spPr/>
        <p:txBody>
          <a:bodyPr/>
          <a:lstStyle/>
          <a:p>
            <a:fld id="{2D7A539D-362F-420C-9423-87CD827429DB}" type="slidenum">
              <a:rPr lang="en-US" smtClean="0"/>
              <a:t>‹#›</a:t>
            </a:fld>
            <a:endParaRPr lang="en-US"/>
          </a:p>
        </p:txBody>
      </p:sp>
    </p:spTree>
    <p:extLst>
      <p:ext uri="{BB962C8B-B14F-4D97-AF65-F5344CB8AC3E}">
        <p14:creationId xmlns:p14="http://schemas.microsoft.com/office/powerpoint/2010/main" val="28266961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C56C4-1D77-7457-58A0-ACAA3FB595DC}"/>
              </a:ext>
            </a:extLst>
          </p:cNvPr>
          <p:cNvSpPr>
            <a:spLocks noGrp="1"/>
          </p:cNvSpPr>
          <p:nvPr>
            <p:ph type="title"/>
          </p:nvPr>
        </p:nvSpPr>
        <p:spPr>
          <a:xfrm>
            <a:off x="623888" y="1709739"/>
            <a:ext cx="7886700" cy="2852737"/>
          </a:xfrm>
        </p:spPr>
        <p:txBody>
          <a:bodyPr anchor="ctr" anchorCtr="0"/>
          <a:lstStyle>
            <a:lvl1pPr algn="ctr">
              <a:defRPr sz="4500"/>
            </a:lvl1pPr>
          </a:lstStyle>
          <a:p>
            <a:r>
              <a:rPr lang="en-US"/>
              <a:t>Click to edit Master title style</a:t>
            </a:r>
          </a:p>
        </p:txBody>
      </p:sp>
      <p:sp>
        <p:nvSpPr>
          <p:cNvPr id="3" name="Text Placeholder 2">
            <a:extLst>
              <a:ext uri="{FF2B5EF4-FFF2-40B4-BE49-F238E27FC236}">
                <a16:creationId xmlns:a16="http://schemas.microsoft.com/office/drawing/2014/main" id="{E96B221C-26EB-173F-E424-846E56240179}"/>
              </a:ext>
            </a:extLst>
          </p:cNvPr>
          <p:cNvSpPr>
            <a:spLocks noGrp="1"/>
          </p:cNvSpPr>
          <p:nvPr>
            <p:ph type="body" idx="1"/>
          </p:nvPr>
        </p:nvSpPr>
        <p:spPr>
          <a:xfrm>
            <a:off x="623888" y="4589464"/>
            <a:ext cx="7886700" cy="1500187"/>
          </a:xfrm>
        </p:spPr>
        <p:txBody>
          <a:bodyPr/>
          <a:lstStyle>
            <a:lvl1pPr marL="0" indent="0">
              <a:buNone/>
              <a:defRPr sz="1800">
                <a:solidFill>
                  <a:schemeClr val="tx1">
                    <a:tint val="82000"/>
                  </a:schemeClr>
                </a:solidFill>
              </a:defRPr>
            </a:lvl1pPr>
            <a:lvl2pPr marL="342900" indent="0">
              <a:buNone/>
              <a:defRPr sz="1500">
                <a:solidFill>
                  <a:schemeClr val="tx1">
                    <a:tint val="82000"/>
                  </a:schemeClr>
                </a:solidFill>
              </a:defRPr>
            </a:lvl2pPr>
            <a:lvl3pPr marL="685800" indent="0">
              <a:buNone/>
              <a:defRPr sz="1350">
                <a:solidFill>
                  <a:schemeClr val="tx1">
                    <a:tint val="82000"/>
                  </a:schemeClr>
                </a:solidFill>
              </a:defRPr>
            </a:lvl3pPr>
            <a:lvl4pPr marL="1028700" indent="0">
              <a:buNone/>
              <a:defRPr sz="1200">
                <a:solidFill>
                  <a:schemeClr val="tx1">
                    <a:tint val="82000"/>
                  </a:schemeClr>
                </a:solidFill>
              </a:defRPr>
            </a:lvl4pPr>
            <a:lvl5pPr marL="1371600" indent="0">
              <a:buNone/>
              <a:defRPr sz="1200">
                <a:solidFill>
                  <a:schemeClr val="tx1">
                    <a:tint val="82000"/>
                  </a:schemeClr>
                </a:solidFill>
              </a:defRPr>
            </a:lvl5pPr>
            <a:lvl6pPr marL="1714500" indent="0">
              <a:buNone/>
              <a:defRPr sz="1200">
                <a:solidFill>
                  <a:schemeClr val="tx1">
                    <a:tint val="82000"/>
                  </a:schemeClr>
                </a:solidFill>
              </a:defRPr>
            </a:lvl6pPr>
            <a:lvl7pPr marL="2057400" indent="0">
              <a:buNone/>
              <a:defRPr sz="1200">
                <a:solidFill>
                  <a:schemeClr val="tx1">
                    <a:tint val="82000"/>
                  </a:schemeClr>
                </a:solidFill>
              </a:defRPr>
            </a:lvl7pPr>
            <a:lvl8pPr marL="2400300" indent="0">
              <a:buNone/>
              <a:defRPr sz="1200">
                <a:solidFill>
                  <a:schemeClr val="tx1">
                    <a:tint val="82000"/>
                  </a:schemeClr>
                </a:solidFill>
              </a:defRPr>
            </a:lvl8pPr>
            <a:lvl9pPr marL="2743200" indent="0">
              <a:buNone/>
              <a:defRPr sz="12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60DE0B2-7EFA-991D-973D-9C7B076D1D86}"/>
              </a:ext>
            </a:extLst>
          </p:cNvPr>
          <p:cNvSpPr>
            <a:spLocks noGrp="1"/>
          </p:cNvSpPr>
          <p:nvPr>
            <p:ph type="dt" sz="half" idx="10"/>
          </p:nvPr>
        </p:nvSpPr>
        <p:spPr/>
        <p:txBody>
          <a:bodyPr/>
          <a:lstStyle/>
          <a:p>
            <a:fld id="{7C5F1058-21D7-4AF6-A63D-BC53DBDF414E}" type="datetime1">
              <a:rPr lang="en-US" smtClean="0"/>
              <a:t>2/27/2025</a:t>
            </a:fld>
            <a:endParaRPr lang="en-US"/>
          </a:p>
        </p:txBody>
      </p:sp>
      <p:sp>
        <p:nvSpPr>
          <p:cNvPr id="5" name="Footer Placeholder 4">
            <a:extLst>
              <a:ext uri="{FF2B5EF4-FFF2-40B4-BE49-F238E27FC236}">
                <a16:creationId xmlns:a16="http://schemas.microsoft.com/office/drawing/2014/main" id="{E13BCD20-A200-09A8-A4B4-6CC80B9B22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E972942-566A-3F54-71AD-E54A00DA5F8F}"/>
              </a:ext>
            </a:extLst>
          </p:cNvPr>
          <p:cNvSpPr>
            <a:spLocks noGrp="1"/>
          </p:cNvSpPr>
          <p:nvPr>
            <p:ph type="sldNum" sz="quarter" idx="12"/>
          </p:nvPr>
        </p:nvSpPr>
        <p:spPr/>
        <p:txBody>
          <a:bodyPr/>
          <a:lstStyle/>
          <a:p>
            <a:fld id="{2D7A539D-362F-420C-9423-87CD827429DB}" type="slidenum">
              <a:rPr lang="en-US" smtClean="0"/>
              <a:t>‹#›</a:t>
            </a:fld>
            <a:endParaRPr lang="en-US"/>
          </a:p>
        </p:txBody>
      </p:sp>
    </p:spTree>
    <p:extLst>
      <p:ext uri="{BB962C8B-B14F-4D97-AF65-F5344CB8AC3E}">
        <p14:creationId xmlns:p14="http://schemas.microsoft.com/office/powerpoint/2010/main" val="2865958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944E2D-594F-CB04-DCC4-929B60ED81C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31BB35C-CE30-19C7-D6D1-1F84C19B1016}"/>
              </a:ext>
            </a:extLst>
          </p:cNvPr>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C20F618-57D4-6CB4-A39E-F794CB97E832}"/>
              </a:ext>
            </a:extLst>
          </p:cNvPr>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9EF1C5D-C734-926A-6A5F-5AC76CF73687}"/>
              </a:ext>
            </a:extLst>
          </p:cNvPr>
          <p:cNvSpPr>
            <a:spLocks noGrp="1"/>
          </p:cNvSpPr>
          <p:nvPr>
            <p:ph type="dt" sz="half" idx="10"/>
          </p:nvPr>
        </p:nvSpPr>
        <p:spPr/>
        <p:txBody>
          <a:bodyPr/>
          <a:lstStyle/>
          <a:p>
            <a:fld id="{1FCC9E0C-5BE0-4EF5-ACF1-25586ED69853}" type="datetime1">
              <a:rPr lang="en-US" smtClean="0"/>
              <a:t>2/27/2025</a:t>
            </a:fld>
            <a:endParaRPr lang="en-US"/>
          </a:p>
        </p:txBody>
      </p:sp>
      <p:sp>
        <p:nvSpPr>
          <p:cNvPr id="6" name="Footer Placeholder 5">
            <a:extLst>
              <a:ext uri="{FF2B5EF4-FFF2-40B4-BE49-F238E27FC236}">
                <a16:creationId xmlns:a16="http://schemas.microsoft.com/office/drawing/2014/main" id="{4E3CDBA1-309C-70A0-A6BE-5ED8254AA9E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0CA4BC7-8AAA-6402-0465-038B9B8A4BD4}"/>
              </a:ext>
            </a:extLst>
          </p:cNvPr>
          <p:cNvSpPr>
            <a:spLocks noGrp="1"/>
          </p:cNvSpPr>
          <p:nvPr>
            <p:ph type="sldNum" sz="quarter" idx="12"/>
          </p:nvPr>
        </p:nvSpPr>
        <p:spPr/>
        <p:txBody>
          <a:bodyPr/>
          <a:lstStyle/>
          <a:p>
            <a:fld id="{2D7A539D-362F-420C-9423-87CD827429DB}" type="slidenum">
              <a:rPr lang="en-US" smtClean="0"/>
              <a:t>‹#›</a:t>
            </a:fld>
            <a:endParaRPr lang="en-US"/>
          </a:p>
        </p:txBody>
      </p:sp>
    </p:spTree>
    <p:extLst>
      <p:ext uri="{BB962C8B-B14F-4D97-AF65-F5344CB8AC3E}">
        <p14:creationId xmlns:p14="http://schemas.microsoft.com/office/powerpoint/2010/main" val="35326991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26A2C-5AA9-78B9-64E7-79E1A49A2985}"/>
              </a:ext>
            </a:extLst>
          </p:cNvPr>
          <p:cNvSpPr>
            <a:spLocks noGrp="1"/>
          </p:cNvSpPr>
          <p:nvPr>
            <p:ph type="title"/>
          </p:nvPr>
        </p:nvSpPr>
        <p:spPr>
          <a:xfrm>
            <a:off x="629841" y="365126"/>
            <a:ext cx="78867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B98952A-F95F-75E4-B9F8-CFD51AAB169A}"/>
              </a:ext>
            </a:extLst>
          </p:cNvPr>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a:extLst>
              <a:ext uri="{FF2B5EF4-FFF2-40B4-BE49-F238E27FC236}">
                <a16:creationId xmlns:a16="http://schemas.microsoft.com/office/drawing/2014/main" id="{7D99E4AB-BF1D-F38B-2773-33B32EC53FF4}"/>
              </a:ext>
            </a:extLst>
          </p:cNvPr>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F981052-0A8C-9725-124D-D5CF9C6390A7}"/>
              </a:ext>
            </a:extLst>
          </p:cNvPr>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a:extLst>
              <a:ext uri="{FF2B5EF4-FFF2-40B4-BE49-F238E27FC236}">
                <a16:creationId xmlns:a16="http://schemas.microsoft.com/office/drawing/2014/main" id="{1B2A4D94-79AB-F1B8-A846-D981D9D1885C}"/>
              </a:ext>
            </a:extLst>
          </p:cNvPr>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1CA7D74-BC6E-13AF-B3DE-DE2ED29FEF7D}"/>
              </a:ext>
            </a:extLst>
          </p:cNvPr>
          <p:cNvSpPr>
            <a:spLocks noGrp="1"/>
          </p:cNvSpPr>
          <p:nvPr>
            <p:ph type="dt" sz="half" idx="10"/>
          </p:nvPr>
        </p:nvSpPr>
        <p:spPr/>
        <p:txBody>
          <a:bodyPr/>
          <a:lstStyle/>
          <a:p>
            <a:fld id="{C0B420FA-874E-41F8-AED2-F061B1D6B7CB}" type="datetime1">
              <a:rPr lang="en-US" smtClean="0"/>
              <a:t>2/27/2025</a:t>
            </a:fld>
            <a:endParaRPr lang="en-US"/>
          </a:p>
        </p:txBody>
      </p:sp>
      <p:sp>
        <p:nvSpPr>
          <p:cNvPr id="8" name="Footer Placeholder 7">
            <a:extLst>
              <a:ext uri="{FF2B5EF4-FFF2-40B4-BE49-F238E27FC236}">
                <a16:creationId xmlns:a16="http://schemas.microsoft.com/office/drawing/2014/main" id="{37B7F6A6-F9B3-EEE6-433D-30891975C52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599509E-E254-6FAF-6353-58DB907C732A}"/>
              </a:ext>
            </a:extLst>
          </p:cNvPr>
          <p:cNvSpPr>
            <a:spLocks noGrp="1"/>
          </p:cNvSpPr>
          <p:nvPr>
            <p:ph type="sldNum" sz="quarter" idx="12"/>
          </p:nvPr>
        </p:nvSpPr>
        <p:spPr/>
        <p:txBody>
          <a:bodyPr/>
          <a:lstStyle/>
          <a:p>
            <a:fld id="{2D7A539D-362F-420C-9423-87CD827429DB}" type="slidenum">
              <a:rPr lang="en-US" smtClean="0"/>
              <a:t>‹#›</a:t>
            </a:fld>
            <a:endParaRPr lang="en-US"/>
          </a:p>
        </p:txBody>
      </p:sp>
    </p:spTree>
    <p:extLst>
      <p:ext uri="{BB962C8B-B14F-4D97-AF65-F5344CB8AC3E}">
        <p14:creationId xmlns:p14="http://schemas.microsoft.com/office/powerpoint/2010/main" val="10827468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A85AA6-2AC3-3311-7309-68C24C27CFB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71987C8-5C93-F0F9-4858-37A1CD832015}"/>
              </a:ext>
            </a:extLst>
          </p:cNvPr>
          <p:cNvSpPr>
            <a:spLocks noGrp="1"/>
          </p:cNvSpPr>
          <p:nvPr>
            <p:ph type="dt" sz="half" idx="10"/>
          </p:nvPr>
        </p:nvSpPr>
        <p:spPr/>
        <p:txBody>
          <a:bodyPr/>
          <a:lstStyle/>
          <a:p>
            <a:fld id="{467BCC0A-7F10-4B12-884D-ACD4DB04207D}" type="datetime1">
              <a:rPr lang="en-US" smtClean="0"/>
              <a:t>2/27/2025</a:t>
            </a:fld>
            <a:endParaRPr lang="en-US"/>
          </a:p>
        </p:txBody>
      </p:sp>
      <p:sp>
        <p:nvSpPr>
          <p:cNvPr id="4" name="Footer Placeholder 3">
            <a:extLst>
              <a:ext uri="{FF2B5EF4-FFF2-40B4-BE49-F238E27FC236}">
                <a16:creationId xmlns:a16="http://schemas.microsoft.com/office/drawing/2014/main" id="{DFE6A256-708C-3627-0725-122450414CC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80DD88C-F505-27AB-D82B-A99FFC43C734}"/>
              </a:ext>
            </a:extLst>
          </p:cNvPr>
          <p:cNvSpPr>
            <a:spLocks noGrp="1"/>
          </p:cNvSpPr>
          <p:nvPr>
            <p:ph type="sldNum" sz="quarter" idx="12"/>
          </p:nvPr>
        </p:nvSpPr>
        <p:spPr/>
        <p:txBody>
          <a:bodyPr/>
          <a:lstStyle/>
          <a:p>
            <a:fld id="{2D7A539D-362F-420C-9423-87CD827429DB}" type="slidenum">
              <a:rPr lang="en-US" smtClean="0"/>
              <a:t>‹#›</a:t>
            </a:fld>
            <a:endParaRPr lang="en-US"/>
          </a:p>
        </p:txBody>
      </p:sp>
    </p:spTree>
    <p:extLst>
      <p:ext uri="{BB962C8B-B14F-4D97-AF65-F5344CB8AC3E}">
        <p14:creationId xmlns:p14="http://schemas.microsoft.com/office/powerpoint/2010/main" val="16789690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BE59840-FCA8-7D81-BDB3-6B8F66E220E8}"/>
              </a:ext>
            </a:extLst>
          </p:cNvPr>
          <p:cNvSpPr>
            <a:spLocks noGrp="1"/>
          </p:cNvSpPr>
          <p:nvPr>
            <p:ph type="dt" sz="half" idx="10"/>
          </p:nvPr>
        </p:nvSpPr>
        <p:spPr/>
        <p:txBody>
          <a:bodyPr/>
          <a:lstStyle/>
          <a:p>
            <a:fld id="{76B95B5D-F9E1-455B-BD21-FE0CDC427291}" type="datetime1">
              <a:rPr lang="en-US" smtClean="0"/>
              <a:t>2/27/2025</a:t>
            </a:fld>
            <a:endParaRPr lang="en-US"/>
          </a:p>
        </p:txBody>
      </p:sp>
      <p:sp>
        <p:nvSpPr>
          <p:cNvPr id="3" name="Footer Placeholder 2">
            <a:extLst>
              <a:ext uri="{FF2B5EF4-FFF2-40B4-BE49-F238E27FC236}">
                <a16:creationId xmlns:a16="http://schemas.microsoft.com/office/drawing/2014/main" id="{53929624-B8D4-B5A5-67B5-027422576E9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6634B34-ACE4-8AB3-BDB9-B38AFD873AAE}"/>
              </a:ext>
            </a:extLst>
          </p:cNvPr>
          <p:cNvSpPr>
            <a:spLocks noGrp="1"/>
          </p:cNvSpPr>
          <p:nvPr>
            <p:ph type="sldNum" sz="quarter" idx="12"/>
          </p:nvPr>
        </p:nvSpPr>
        <p:spPr/>
        <p:txBody>
          <a:bodyPr/>
          <a:lstStyle/>
          <a:p>
            <a:fld id="{2D7A539D-362F-420C-9423-87CD827429DB}" type="slidenum">
              <a:rPr lang="en-US" smtClean="0"/>
              <a:t>‹#›</a:t>
            </a:fld>
            <a:endParaRPr lang="en-US"/>
          </a:p>
        </p:txBody>
      </p:sp>
    </p:spTree>
    <p:extLst>
      <p:ext uri="{BB962C8B-B14F-4D97-AF65-F5344CB8AC3E}">
        <p14:creationId xmlns:p14="http://schemas.microsoft.com/office/powerpoint/2010/main" val="38349990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C7812A-CA9E-D9C9-980A-89493ED91521}"/>
              </a:ext>
            </a:extLst>
          </p:cNvPr>
          <p:cNvSpPr>
            <a:spLocks noGrp="1"/>
          </p:cNvSpPr>
          <p:nvPr>
            <p:ph type="title"/>
          </p:nvPr>
        </p:nvSpPr>
        <p:spPr>
          <a:xfrm>
            <a:off x="629841" y="457200"/>
            <a:ext cx="2949178" cy="1600200"/>
          </a:xfrm>
        </p:spPr>
        <p:txBody>
          <a:bodyPr anchor="b"/>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103B3F5E-CD58-19DD-2186-AE6CB4DD6123}"/>
              </a:ext>
            </a:extLst>
          </p:cNvPr>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A03C1AB-BE5D-3125-C7CE-3082A09AE0AD}"/>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02A7BFE7-4C67-E06E-F16F-64295E289F02}"/>
              </a:ext>
            </a:extLst>
          </p:cNvPr>
          <p:cNvSpPr>
            <a:spLocks noGrp="1"/>
          </p:cNvSpPr>
          <p:nvPr>
            <p:ph type="dt" sz="half" idx="10"/>
          </p:nvPr>
        </p:nvSpPr>
        <p:spPr/>
        <p:txBody>
          <a:bodyPr/>
          <a:lstStyle/>
          <a:p>
            <a:fld id="{CF3EBDD2-FCE1-424C-AFF3-9FC8AC3DEBFC}" type="datetime1">
              <a:rPr lang="en-US" smtClean="0"/>
              <a:t>2/27/2025</a:t>
            </a:fld>
            <a:endParaRPr lang="en-US"/>
          </a:p>
        </p:txBody>
      </p:sp>
      <p:sp>
        <p:nvSpPr>
          <p:cNvPr id="6" name="Footer Placeholder 5">
            <a:extLst>
              <a:ext uri="{FF2B5EF4-FFF2-40B4-BE49-F238E27FC236}">
                <a16:creationId xmlns:a16="http://schemas.microsoft.com/office/drawing/2014/main" id="{FFD14187-0FD5-6629-3D4E-8916DF40B32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27FF9DB-0000-41F7-5687-7E0B1BA53DA8}"/>
              </a:ext>
            </a:extLst>
          </p:cNvPr>
          <p:cNvSpPr>
            <a:spLocks noGrp="1"/>
          </p:cNvSpPr>
          <p:nvPr>
            <p:ph type="sldNum" sz="quarter" idx="12"/>
          </p:nvPr>
        </p:nvSpPr>
        <p:spPr/>
        <p:txBody>
          <a:bodyPr/>
          <a:lstStyle/>
          <a:p>
            <a:fld id="{2D7A539D-362F-420C-9423-87CD827429DB}" type="slidenum">
              <a:rPr lang="en-US" smtClean="0"/>
              <a:t>‹#›</a:t>
            </a:fld>
            <a:endParaRPr lang="en-US"/>
          </a:p>
        </p:txBody>
      </p:sp>
    </p:spTree>
    <p:extLst>
      <p:ext uri="{BB962C8B-B14F-4D97-AF65-F5344CB8AC3E}">
        <p14:creationId xmlns:p14="http://schemas.microsoft.com/office/powerpoint/2010/main" val="21659686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0D4BB-BFD0-6844-F4EF-DFF2FD1941BC}"/>
              </a:ext>
            </a:extLst>
          </p:cNvPr>
          <p:cNvSpPr>
            <a:spLocks noGrp="1"/>
          </p:cNvSpPr>
          <p:nvPr>
            <p:ph type="title"/>
          </p:nvPr>
        </p:nvSpPr>
        <p:spPr>
          <a:xfrm>
            <a:off x="629841" y="457200"/>
            <a:ext cx="2949178" cy="1600200"/>
          </a:xfrm>
        </p:spPr>
        <p:txBody>
          <a:bodyPr anchor="b"/>
          <a:lstStyle>
            <a:lvl1pPr>
              <a:defRPr sz="2400"/>
            </a:lvl1pPr>
          </a:lstStyle>
          <a:p>
            <a:r>
              <a:rPr lang="en-US"/>
              <a:t>Click to edit Master title style</a:t>
            </a:r>
          </a:p>
        </p:txBody>
      </p:sp>
      <p:sp>
        <p:nvSpPr>
          <p:cNvPr id="3" name="Picture Placeholder 2">
            <a:extLst>
              <a:ext uri="{FF2B5EF4-FFF2-40B4-BE49-F238E27FC236}">
                <a16:creationId xmlns:a16="http://schemas.microsoft.com/office/drawing/2014/main" id="{7178C131-14E1-EEA6-33B5-15DC9B89C60D}"/>
              </a:ext>
            </a:extLst>
          </p:cNvPr>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a:extLst>
              <a:ext uri="{FF2B5EF4-FFF2-40B4-BE49-F238E27FC236}">
                <a16:creationId xmlns:a16="http://schemas.microsoft.com/office/drawing/2014/main" id="{A42FC1FB-24D7-D835-B6D4-E2BAD47DB1C5}"/>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A0B5F38D-1750-0C6A-D8DC-2B4FAE0E6F56}"/>
              </a:ext>
            </a:extLst>
          </p:cNvPr>
          <p:cNvSpPr>
            <a:spLocks noGrp="1"/>
          </p:cNvSpPr>
          <p:nvPr>
            <p:ph type="dt" sz="half" idx="10"/>
          </p:nvPr>
        </p:nvSpPr>
        <p:spPr/>
        <p:txBody>
          <a:bodyPr/>
          <a:lstStyle/>
          <a:p>
            <a:fld id="{03BF0772-EB44-476C-9468-E9DE119F3688}" type="datetime1">
              <a:rPr lang="en-US" smtClean="0"/>
              <a:t>2/27/2025</a:t>
            </a:fld>
            <a:endParaRPr lang="en-US"/>
          </a:p>
        </p:txBody>
      </p:sp>
      <p:sp>
        <p:nvSpPr>
          <p:cNvPr id="6" name="Footer Placeholder 5">
            <a:extLst>
              <a:ext uri="{FF2B5EF4-FFF2-40B4-BE49-F238E27FC236}">
                <a16:creationId xmlns:a16="http://schemas.microsoft.com/office/drawing/2014/main" id="{461445AA-1BA2-F61B-58EC-992D090E7E7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74A4A5E-BC8E-E94C-DAEC-9416F43D1C8B}"/>
              </a:ext>
            </a:extLst>
          </p:cNvPr>
          <p:cNvSpPr>
            <a:spLocks noGrp="1"/>
          </p:cNvSpPr>
          <p:nvPr>
            <p:ph type="sldNum" sz="quarter" idx="12"/>
          </p:nvPr>
        </p:nvSpPr>
        <p:spPr/>
        <p:txBody>
          <a:bodyPr/>
          <a:lstStyle/>
          <a:p>
            <a:fld id="{2D7A539D-362F-420C-9423-87CD827429DB}" type="slidenum">
              <a:rPr lang="en-US" smtClean="0"/>
              <a:t>‹#›</a:t>
            </a:fld>
            <a:endParaRPr lang="en-US"/>
          </a:p>
        </p:txBody>
      </p:sp>
    </p:spTree>
    <p:extLst>
      <p:ext uri="{BB962C8B-B14F-4D97-AF65-F5344CB8AC3E}">
        <p14:creationId xmlns:p14="http://schemas.microsoft.com/office/powerpoint/2010/main" val="39820482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6534FC1-4DC2-E93B-C7A7-BB4AE2BA4FE2}"/>
              </a:ext>
            </a:extLst>
          </p:cNvPr>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C4A8CC6-0BBA-4BF6-E618-1EA6A9092EC6}"/>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D543F6D-9216-A482-7B3E-3C8F0D9499C7}"/>
              </a:ext>
            </a:extLst>
          </p:cNvPr>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82000"/>
                  </a:schemeClr>
                </a:solidFill>
              </a:defRPr>
            </a:lvl1pPr>
          </a:lstStyle>
          <a:p>
            <a:fld id="{CF938BB5-9894-43C9-8B49-6950B2F77090}" type="datetime1">
              <a:rPr lang="en-US" smtClean="0"/>
              <a:t>2/27/2025</a:t>
            </a:fld>
            <a:endParaRPr lang="en-US"/>
          </a:p>
        </p:txBody>
      </p:sp>
      <p:sp>
        <p:nvSpPr>
          <p:cNvPr id="5" name="Footer Placeholder 4">
            <a:extLst>
              <a:ext uri="{FF2B5EF4-FFF2-40B4-BE49-F238E27FC236}">
                <a16:creationId xmlns:a16="http://schemas.microsoft.com/office/drawing/2014/main" id="{210AF6E3-F7C3-91D2-948A-64EA3B702CCC}"/>
              </a:ext>
            </a:extLst>
          </p:cNvPr>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8002EE0F-712E-6378-213B-F5B8F4AA0331}"/>
              </a:ext>
            </a:extLst>
          </p:cNvPr>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82000"/>
                  </a:schemeClr>
                </a:solidFill>
              </a:defRPr>
            </a:lvl1pPr>
          </a:lstStyle>
          <a:p>
            <a:fld id="{2D7A539D-362F-420C-9423-87CD827429DB}" type="slidenum">
              <a:rPr lang="en-US" smtClean="0"/>
              <a:t>‹#›</a:t>
            </a:fld>
            <a:endParaRPr lang="en-US"/>
          </a:p>
        </p:txBody>
      </p:sp>
    </p:spTree>
    <p:extLst>
      <p:ext uri="{BB962C8B-B14F-4D97-AF65-F5344CB8AC3E}">
        <p14:creationId xmlns:p14="http://schemas.microsoft.com/office/powerpoint/2010/main" val="1055283845"/>
      </p:ext>
    </p:extLst>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Lst>
  <p:hf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felix.Gonzalez@gmail.com" TargetMode="External"/><Relationship Id="rId2" Type="http://schemas.openxmlformats.org/officeDocument/2006/relationships/hyperlink" Target="mailto:felix.gonzalez@gmail.com" TargetMode="External"/><Relationship Id="rId1" Type="http://schemas.openxmlformats.org/officeDocument/2006/relationships/slideLayout" Target="../slideLayouts/slideLayout1.xml"/><Relationship Id="rId4" Type="http://schemas.openxmlformats.org/officeDocument/2006/relationships/hyperlink" Target="https://github.com/fgonzaleumbc/DATA601"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github.com/" TargetMode="External"/><Relationship Id="rId2" Type="http://schemas.openxmlformats.org/officeDocument/2006/relationships/hyperlink" Target="https://www.kaggle.com/"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docs.python.org/3/"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hyperlink" Target="https://pypi.org/project/seaborn/" TargetMode="External"/><Relationship Id="rId13" Type="http://schemas.openxmlformats.org/officeDocument/2006/relationships/hyperlink" Target="https://pypi.org/project/beautifulsoup4/" TargetMode="External"/><Relationship Id="rId3" Type="http://schemas.openxmlformats.org/officeDocument/2006/relationships/hyperlink" Target="https://pypi.org/project/pip/" TargetMode="External"/><Relationship Id="rId7" Type="http://schemas.openxmlformats.org/officeDocument/2006/relationships/hyperlink" Target="https://pypi.org/project/plotly/" TargetMode="External"/><Relationship Id="rId12" Type="http://schemas.openxmlformats.org/officeDocument/2006/relationships/hyperlink" Target="https://pypi.org/project/requests/" TargetMode="External"/><Relationship Id="rId17" Type="http://schemas.openxmlformats.org/officeDocument/2006/relationships/hyperlink" Target="https://pypi.org/project/scipy/" TargetMode="External"/><Relationship Id="rId2" Type="http://schemas.openxmlformats.org/officeDocument/2006/relationships/notesSlide" Target="../notesSlides/notesSlide3.xml"/><Relationship Id="rId16" Type="http://schemas.openxmlformats.org/officeDocument/2006/relationships/hyperlink" Target="https://pypi.org/project/scikit-learn/" TargetMode="External"/><Relationship Id="rId1" Type="http://schemas.openxmlformats.org/officeDocument/2006/relationships/slideLayout" Target="../slideLayouts/slideLayout2.xml"/><Relationship Id="rId6" Type="http://schemas.openxmlformats.org/officeDocument/2006/relationships/hyperlink" Target="https://pypi.org/project/matplotlib/" TargetMode="External"/><Relationship Id="rId11" Type="http://schemas.openxmlformats.org/officeDocument/2006/relationships/hyperlink" Target="https://docs.python.org/3/library/os.html" TargetMode="External"/><Relationship Id="rId5" Type="http://schemas.openxmlformats.org/officeDocument/2006/relationships/hyperlink" Target="https://pypi.org/project/numpy/" TargetMode="External"/><Relationship Id="rId15" Type="http://schemas.openxmlformats.org/officeDocument/2006/relationships/hyperlink" Target="https://pypi.org/project/selenium/" TargetMode="External"/><Relationship Id="rId10" Type="http://schemas.openxmlformats.org/officeDocument/2006/relationships/hyperlink" Target="https://docs.python.org/3/library/re.html" TargetMode="External"/><Relationship Id="rId4" Type="http://schemas.openxmlformats.org/officeDocument/2006/relationships/hyperlink" Target="https://pypi.org/project/pandas/" TargetMode="External"/><Relationship Id="rId9" Type="http://schemas.openxmlformats.org/officeDocument/2006/relationships/hyperlink" Target="https://pypi.org/project/re101/" TargetMode="External"/><Relationship Id="rId14" Type="http://schemas.openxmlformats.org/officeDocument/2006/relationships/hyperlink" Target="https://pypi.org/project/Scrapy/" TargetMode="External"/></Relationships>
</file>

<file path=ppt/slides/_rels/slide8.xml.rels><?xml version="1.0" encoding="UTF-8" standalone="yes"?>
<Relationships xmlns="http://schemas.openxmlformats.org/package/2006/relationships"><Relationship Id="rId8" Type="http://schemas.openxmlformats.org/officeDocument/2006/relationships/hyperlink" Target="https://pypi.org/project/openpyxl/" TargetMode="External"/><Relationship Id="rId13" Type="http://schemas.openxmlformats.org/officeDocument/2006/relationships/hyperlink" Target="https://pypi.org/project/Django/" TargetMode="External"/><Relationship Id="rId3" Type="http://schemas.openxmlformats.org/officeDocument/2006/relationships/hyperlink" Target="https://pypi.org/project/statsmodels/" TargetMode="External"/><Relationship Id="rId7" Type="http://schemas.openxmlformats.org/officeDocument/2006/relationships/hyperlink" Target="https://docs.python.org/3/library/sqlite3.html" TargetMode="External"/><Relationship Id="rId12" Type="http://schemas.openxmlformats.org/officeDocument/2006/relationships/hyperlink" Target="https://pypi.org/project/Flask/" TargetMode="External"/><Relationship Id="rId17" Type="http://schemas.openxmlformats.org/officeDocument/2006/relationships/hyperlink" Target="https://pypi.org/project/torch/" TargetMode="External"/><Relationship Id="rId2" Type="http://schemas.openxmlformats.org/officeDocument/2006/relationships/hyperlink" Target="https://pypi.org/project/scipy/" TargetMode="External"/><Relationship Id="rId16" Type="http://schemas.openxmlformats.org/officeDocument/2006/relationships/hyperlink" Target="https://pypi.org/project/keras/" TargetMode="External"/><Relationship Id="rId1" Type="http://schemas.openxmlformats.org/officeDocument/2006/relationships/slideLayout" Target="../slideLayouts/slideLayout2.xml"/><Relationship Id="rId6" Type="http://schemas.openxmlformats.org/officeDocument/2006/relationships/hyperlink" Target="https://pypi.org/project/gensim/" TargetMode="External"/><Relationship Id="rId11" Type="http://schemas.openxmlformats.org/officeDocument/2006/relationships/hyperlink" Target="https://pypi.org/project/panel/" TargetMode="External"/><Relationship Id="rId5" Type="http://schemas.openxmlformats.org/officeDocument/2006/relationships/hyperlink" Target="https://pypi.org/project/nltk/" TargetMode="External"/><Relationship Id="rId15" Type="http://schemas.openxmlformats.org/officeDocument/2006/relationships/hyperlink" Target="https://www.tensorflow.org/" TargetMode="External"/><Relationship Id="rId10" Type="http://schemas.openxmlformats.org/officeDocument/2006/relationships/hyperlink" Target="https://pypi.org/project/ipywidgets/" TargetMode="External"/><Relationship Id="rId4" Type="http://schemas.openxmlformats.org/officeDocument/2006/relationships/hyperlink" Target="https://pypi.org/project/spacy/" TargetMode="External"/><Relationship Id="rId9" Type="http://schemas.openxmlformats.org/officeDocument/2006/relationships/hyperlink" Target="https://pypi.org/project/networkx/" TargetMode="External"/><Relationship Id="rId14" Type="http://schemas.openxmlformats.org/officeDocument/2006/relationships/hyperlink" Target="https://pypi.org/project/tensorflow/"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03B375-205B-A88C-6E78-5426A7B2399F}"/>
              </a:ext>
            </a:extLst>
          </p:cNvPr>
          <p:cNvSpPr>
            <a:spLocks noGrp="1"/>
          </p:cNvSpPr>
          <p:nvPr>
            <p:ph type="ctrTitle"/>
          </p:nvPr>
        </p:nvSpPr>
        <p:spPr/>
        <p:txBody>
          <a:bodyPr/>
          <a:lstStyle/>
          <a:p>
            <a:r>
              <a:rPr lang="en-US" dirty="0"/>
              <a:t>Data Science and</a:t>
            </a:r>
            <a:br>
              <a:rPr lang="en-US" dirty="0"/>
            </a:br>
            <a:r>
              <a:rPr lang="en-US" dirty="0"/>
              <a:t>Artificial Intelligence</a:t>
            </a:r>
            <a:br>
              <a:rPr lang="en-US" dirty="0"/>
            </a:br>
            <a:r>
              <a:rPr lang="en-US" dirty="0"/>
              <a:t>From MS Excel to Python</a:t>
            </a:r>
          </a:p>
        </p:txBody>
      </p:sp>
      <p:sp>
        <p:nvSpPr>
          <p:cNvPr id="3" name="Subtitle 2">
            <a:extLst>
              <a:ext uri="{FF2B5EF4-FFF2-40B4-BE49-F238E27FC236}">
                <a16:creationId xmlns:a16="http://schemas.microsoft.com/office/drawing/2014/main" id="{9593FA72-F5C3-7622-D15F-EF0EF11D83F1}"/>
              </a:ext>
            </a:extLst>
          </p:cNvPr>
          <p:cNvSpPr>
            <a:spLocks noGrp="1"/>
          </p:cNvSpPr>
          <p:nvPr>
            <p:ph type="subTitle" idx="1"/>
          </p:nvPr>
        </p:nvSpPr>
        <p:spPr/>
        <p:txBody>
          <a:bodyPr>
            <a:normAutofit/>
          </a:bodyPr>
          <a:lstStyle/>
          <a:p>
            <a:r>
              <a:rPr lang="en-US" dirty="0"/>
              <a:t>Felix Gonzalez, P.E.</a:t>
            </a:r>
          </a:p>
          <a:p>
            <a:r>
              <a:rPr lang="en-US" dirty="0">
                <a:hlinkClick r:id="rId2"/>
              </a:rPr>
              <a:t>felix.gonzalez@gmail.com</a:t>
            </a:r>
            <a:endParaRPr lang="en-US" dirty="0">
              <a:hlinkClick r:id="rId3"/>
            </a:endParaRPr>
          </a:p>
          <a:p>
            <a:r>
              <a:rPr lang="en-US" dirty="0">
                <a:hlinkClick r:id="rId4"/>
              </a:rPr>
              <a:t>fgonzaleumbc/DATA601</a:t>
            </a:r>
            <a:r>
              <a:rPr lang="en-US" dirty="0">
                <a:hlinkClick r:id="rId3"/>
              </a:rPr>
              <a:t>.com</a:t>
            </a:r>
            <a:endParaRPr lang="en-US" dirty="0"/>
          </a:p>
        </p:txBody>
      </p:sp>
      <p:sp>
        <p:nvSpPr>
          <p:cNvPr id="22" name="Slide Number Placeholder 21">
            <a:extLst>
              <a:ext uri="{FF2B5EF4-FFF2-40B4-BE49-F238E27FC236}">
                <a16:creationId xmlns:a16="http://schemas.microsoft.com/office/drawing/2014/main" id="{227EAD80-6547-0089-62C8-F5F2704C2C6E}"/>
              </a:ext>
            </a:extLst>
          </p:cNvPr>
          <p:cNvSpPr>
            <a:spLocks noGrp="1"/>
          </p:cNvSpPr>
          <p:nvPr>
            <p:ph type="sldNum" sz="quarter" idx="12"/>
          </p:nvPr>
        </p:nvSpPr>
        <p:spPr/>
        <p:txBody>
          <a:bodyPr/>
          <a:lstStyle/>
          <a:p>
            <a:fld id="{2D7A539D-362F-420C-9423-87CD827429DB}" type="slidenum">
              <a:rPr lang="en-US" smtClean="0"/>
              <a:t>1</a:t>
            </a:fld>
            <a:endParaRPr lang="en-US" dirty="0"/>
          </a:p>
        </p:txBody>
      </p:sp>
    </p:spTree>
    <p:extLst>
      <p:ext uri="{BB962C8B-B14F-4D97-AF65-F5344CB8AC3E}">
        <p14:creationId xmlns:p14="http://schemas.microsoft.com/office/powerpoint/2010/main" val="13661650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8EB491-A435-5404-78AA-7A959572053F}"/>
              </a:ext>
            </a:extLst>
          </p:cNvPr>
          <p:cNvSpPr>
            <a:spLocks noGrp="1"/>
          </p:cNvSpPr>
          <p:nvPr>
            <p:ph type="title"/>
          </p:nvPr>
        </p:nvSpPr>
        <p:spPr>
          <a:xfrm>
            <a:off x="628650" y="365127"/>
            <a:ext cx="6037070" cy="961256"/>
          </a:xfrm>
        </p:spPr>
        <p:txBody>
          <a:bodyPr>
            <a:normAutofit/>
          </a:bodyPr>
          <a:lstStyle/>
          <a:p>
            <a:r>
              <a:rPr lang="en-US" dirty="0" err="1"/>
              <a:t>Jupyter</a:t>
            </a:r>
            <a:r>
              <a:rPr lang="en-US" dirty="0"/>
              <a:t> Notebook Overview (2/3)</a:t>
            </a:r>
          </a:p>
        </p:txBody>
      </p:sp>
      <p:sp>
        <p:nvSpPr>
          <p:cNvPr id="3" name="Content Placeholder 2">
            <a:extLst>
              <a:ext uri="{FF2B5EF4-FFF2-40B4-BE49-F238E27FC236}">
                <a16:creationId xmlns:a16="http://schemas.microsoft.com/office/drawing/2014/main" id="{566ACB9C-C338-71F9-4F25-7EEC441805D1}"/>
              </a:ext>
            </a:extLst>
          </p:cNvPr>
          <p:cNvSpPr>
            <a:spLocks noGrp="1"/>
          </p:cNvSpPr>
          <p:nvPr>
            <p:ph idx="1"/>
          </p:nvPr>
        </p:nvSpPr>
        <p:spPr>
          <a:xfrm>
            <a:off x="628650" y="1537398"/>
            <a:ext cx="7886700" cy="4639565"/>
          </a:xfrm>
        </p:spPr>
        <p:txBody>
          <a:bodyPr/>
          <a:lstStyle/>
          <a:p>
            <a:r>
              <a:rPr lang="en-US" dirty="0" err="1"/>
              <a:t>Jupyter</a:t>
            </a:r>
            <a:r>
              <a:rPr lang="en-US" dirty="0"/>
              <a:t> Notebook user interface components</a:t>
            </a:r>
          </a:p>
        </p:txBody>
      </p:sp>
      <p:pic>
        <p:nvPicPr>
          <p:cNvPr id="5" name="Picture 4">
            <a:extLst>
              <a:ext uri="{FF2B5EF4-FFF2-40B4-BE49-F238E27FC236}">
                <a16:creationId xmlns:a16="http://schemas.microsoft.com/office/drawing/2014/main" id="{06654541-2D49-ECA8-1852-F8F429F9E04C}"/>
              </a:ext>
            </a:extLst>
          </p:cNvPr>
          <p:cNvPicPr>
            <a:picLocks noChangeAspect="1"/>
          </p:cNvPicPr>
          <p:nvPr/>
        </p:nvPicPr>
        <p:blipFill>
          <a:blip r:embed="rId3"/>
          <a:stretch>
            <a:fillRect/>
          </a:stretch>
        </p:blipFill>
        <p:spPr>
          <a:xfrm>
            <a:off x="1467176" y="3039377"/>
            <a:ext cx="6209648" cy="2999680"/>
          </a:xfrm>
          <a:prstGeom prst="rect">
            <a:avLst/>
          </a:prstGeom>
        </p:spPr>
      </p:pic>
      <p:sp>
        <p:nvSpPr>
          <p:cNvPr id="4" name="Rectangle 3">
            <a:extLst>
              <a:ext uri="{FF2B5EF4-FFF2-40B4-BE49-F238E27FC236}">
                <a16:creationId xmlns:a16="http://schemas.microsoft.com/office/drawing/2014/main" id="{F3B61A8B-59B5-B52E-094E-79F299062220}"/>
              </a:ext>
            </a:extLst>
          </p:cNvPr>
          <p:cNvSpPr/>
          <p:nvPr/>
        </p:nvSpPr>
        <p:spPr>
          <a:xfrm>
            <a:off x="1467176" y="5335672"/>
            <a:ext cx="3808209" cy="703385"/>
          </a:xfrm>
          <a:prstGeom prst="rect">
            <a:avLst/>
          </a:prstGeom>
          <a:noFill/>
          <a:ln w="635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B4EB3C5C-7B3E-0429-7E23-F3CBAFFE73E1}"/>
              </a:ext>
            </a:extLst>
          </p:cNvPr>
          <p:cNvSpPr/>
          <p:nvPr/>
        </p:nvSpPr>
        <p:spPr>
          <a:xfrm>
            <a:off x="2353105" y="3749663"/>
            <a:ext cx="892512" cy="294917"/>
          </a:xfrm>
          <a:prstGeom prst="rect">
            <a:avLst/>
          </a:prstGeom>
          <a:noFill/>
          <a:ln w="635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0C119478-21CC-C76C-3164-F3A7682CC567}"/>
              </a:ext>
            </a:extLst>
          </p:cNvPr>
          <p:cNvSpPr/>
          <p:nvPr/>
        </p:nvSpPr>
        <p:spPr>
          <a:xfrm>
            <a:off x="1510835" y="4128729"/>
            <a:ext cx="1493622" cy="471915"/>
          </a:xfrm>
          <a:prstGeom prst="rect">
            <a:avLst/>
          </a:prstGeom>
          <a:noFill/>
          <a:ln w="635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8A7F4CC1-94EF-70EF-67C9-89EAB15AFA1C}"/>
              </a:ext>
            </a:extLst>
          </p:cNvPr>
          <p:cNvSpPr txBox="1"/>
          <p:nvPr/>
        </p:nvSpPr>
        <p:spPr>
          <a:xfrm>
            <a:off x="458567" y="5364198"/>
            <a:ext cx="1008609" cy="646331"/>
          </a:xfrm>
          <a:prstGeom prst="rect">
            <a:avLst/>
          </a:prstGeom>
          <a:noFill/>
        </p:spPr>
        <p:txBody>
          <a:bodyPr wrap="none" rtlCol="0">
            <a:spAutoFit/>
          </a:bodyPr>
          <a:lstStyle/>
          <a:p>
            <a:pPr algn="r"/>
            <a:r>
              <a:rPr lang="en-US" dirty="0"/>
              <a:t>Folders </a:t>
            </a:r>
          </a:p>
          <a:p>
            <a:pPr algn="r"/>
            <a:r>
              <a:rPr lang="en-US" dirty="0"/>
              <a:t>and Files</a:t>
            </a:r>
          </a:p>
        </p:txBody>
      </p:sp>
      <p:sp>
        <p:nvSpPr>
          <p:cNvPr id="10" name="Rectangle 9">
            <a:extLst>
              <a:ext uri="{FF2B5EF4-FFF2-40B4-BE49-F238E27FC236}">
                <a16:creationId xmlns:a16="http://schemas.microsoft.com/office/drawing/2014/main" id="{E9AAD603-9DD8-10A0-7994-0B1AD1350E08}"/>
              </a:ext>
            </a:extLst>
          </p:cNvPr>
          <p:cNvSpPr/>
          <p:nvPr/>
        </p:nvSpPr>
        <p:spPr>
          <a:xfrm>
            <a:off x="1365134" y="3749663"/>
            <a:ext cx="892512" cy="294917"/>
          </a:xfrm>
          <a:prstGeom prst="rect">
            <a:avLst/>
          </a:prstGeom>
          <a:noFill/>
          <a:ln w="635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09A24F6-4BB9-8FD8-66D6-FBD38DB59917}"/>
              </a:ext>
            </a:extLst>
          </p:cNvPr>
          <p:cNvSpPr/>
          <p:nvPr/>
        </p:nvSpPr>
        <p:spPr>
          <a:xfrm>
            <a:off x="5577067" y="4600644"/>
            <a:ext cx="1768277" cy="282852"/>
          </a:xfrm>
          <a:prstGeom prst="rect">
            <a:avLst/>
          </a:prstGeom>
          <a:noFill/>
          <a:ln w="635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1B225C0-F1C7-8E3D-3198-ECAB5CBEF596}"/>
              </a:ext>
            </a:extLst>
          </p:cNvPr>
          <p:cNvSpPr/>
          <p:nvPr/>
        </p:nvSpPr>
        <p:spPr>
          <a:xfrm>
            <a:off x="5591967" y="5668941"/>
            <a:ext cx="1321300" cy="341588"/>
          </a:xfrm>
          <a:prstGeom prst="rect">
            <a:avLst/>
          </a:prstGeom>
          <a:noFill/>
          <a:ln w="635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3D923EB-5386-7263-4BC5-A4CFAED402FE}"/>
              </a:ext>
            </a:extLst>
          </p:cNvPr>
          <p:cNvSpPr/>
          <p:nvPr/>
        </p:nvSpPr>
        <p:spPr>
          <a:xfrm>
            <a:off x="5593988" y="4237999"/>
            <a:ext cx="666135" cy="282852"/>
          </a:xfrm>
          <a:prstGeom prst="rect">
            <a:avLst/>
          </a:prstGeom>
          <a:noFill/>
          <a:ln w="635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DE08A612-1385-EF91-3494-7731CE4CDFC2}"/>
              </a:ext>
            </a:extLst>
          </p:cNvPr>
          <p:cNvSpPr txBox="1"/>
          <p:nvPr/>
        </p:nvSpPr>
        <p:spPr>
          <a:xfrm>
            <a:off x="7360363" y="4398024"/>
            <a:ext cx="1386662" cy="923330"/>
          </a:xfrm>
          <a:prstGeom prst="rect">
            <a:avLst/>
          </a:prstGeom>
          <a:noFill/>
        </p:spPr>
        <p:txBody>
          <a:bodyPr wrap="none" rtlCol="0">
            <a:spAutoFit/>
          </a:bodyPr>
          <a:lstStyle/>
          <a:p>
            <a:r>
              <a:rPr lang="en-US" dirty="0"/>
              <a:t>New Python </a:t>
            </a:r>
          </a:p>
          <a:p>
            <a:r>
              <a:rPr lang="en-US" dirty="0" err="1"/>
              <a:t>Jupyter</a:t>
            </a:r>
            <a:r>
              <a:rPr lang="en-US" dirty="0"/>
              <a:t> </a:t>
            </a:r>
          </a:p>
          <a:p>
            <a:r>
              <a:rPr lang="en-US" dirty="0"/>
              <a:t>Notebook</a:t>
            </a:r>
          </a:p>
        </p:txBody>
      </p:sp>
      <p:sp>
        <p:nvSpPr>
          <p:cNvPr id="15" name="TextBox 14">
            <a:extLst>
              <a:ext uri="{FF2B5EF4-FFF2-40B4-BE49-F238E27FC236}">
                <a16:creationId xmlns:a16="http://schemas.microsoft.com/office/drawing/2014/main" id="{93DB319C-7CC5-B876-AF1E-8D8D6177970B}"/>
              </a:ext>
            </a:extLst>
          </p:cNvPr>
          <p:cNvSpPr txBox="1"/>
          <p:nvPr/>
        </p:nvSpPr>
        <p:spPr>
          <a:xfrm>
            <a:off x="2543751" y="2034456"/>
            <a:ext cx="1202765" cy="923330"/>
          </a:xfrm>
          <a:prstGeom prst="rect">
            <a:avLst/>
          </a:prstGeom>
          <a:noFill/>
        </p:spPr>
        <p:txBody>
          <a:bodyPr wrap="none" rtlCol="0">
            <a:spAutoFit/>
          </a:bodyPr>
          <a:lstStyle/>
          <a:p>
            <a:pPr algn="ctr"/>
            <a:r>
              <a:rPr lang="en-US" dirty="0"/>
              <a:t>Open </a:t>
            </a:r>
          </a:p>
          <a:p>
            <a:pPr algn="ctr"/>
            <a:r>
              <a:rPr lang="en-US" dirty="0" err="1"/>
              <a:t>Jupyter</a:t>
            </a:r>
            <a:r>
              <a:rPr lang="en-US" dirty="0"/>
              <a:t> </a:t>
            </a:r>
          </a:p>
          <a:p>
            <a:pPr algn="ctr"/>
            <a:r>
              <a:rPr lang="en-US" dirty="0"/>
              <a:t>Notebooks</a:t>
            </a:r>
          </a:p>
        </p:txBody>
      </p:sp>
      <p:cxnSp>
        <p:nvCxnSpPr>
          <p:cNvPr id="16" name="Straight Arrow Connector 15">
            <a:extLst>
              <a:ext uri="{FF2B5EF4-FFF2-40B4-BE49-F238E27FC236}">
                <a16:creationId xmlns:a16="http://schemas.microsoft.com/office/drawing/2014/main" id="{C17E7018-E0AD-D0D2-6659-10285ED6954E}"/>
              </a:ext>
            </a:extLst>
          </p:cNvPr>
          <p:cNvCxnSpPr>
            <a:cxnSpLocks/>
            <a:endCxn id="7" idx="0"/>
          </p:cNvCxnSpPr>
          <p:nvPr/>
        </p:nvCxnSpPr>
        <p:spPr>
          <a:xfrm>
            <a:off x="2799361" y="2944167"/>
            <a:ext cx="0" cy="805496"/>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41451922-FAB5-C7AF-7A23-EAF5DC994C63}"/>
              </a:ext>
            </a:extLst>
          </p:cNvPr>
          <p:cNvSpPr txBox="1"/>
          <p:nvPr/>
        </p:nvSpPr>
        <p:spPr>
          <a:xfrm>
            <a:off x="995703" y="2283573"/>
            <a:ext cx="965521" cy="646331"/>
          </a:xfrm>
          <a:prstGeom prst="rect">
            <a:avLst/>
          </a:prstGeom>
          <a:noFill/>
        </p:spPr>
        <p:txBody>
          <a:bodyPr wrap="none" rtlCol="0">
            <a:spAutoFit/>
          </a:bodyPr>
          <a:lstStyle/>
          <a:p>
            <a:pPr algn="ctr"/>
            <a:r>
              <a:rPr lang="en-US" dirty="0"/>
              <a:t>File</a:t>
            </a:r>
          </a:p>
          <a:p>
            <a:pPr algn="ctr"/>
            <a:r>
              <a:rPr lang="en-US" dirty="0"/>
              <a:t>Explorer</a:t>
            </a:r>
          </a:p>
        </p:txBody>
      </p:sp>
      <p:cxnSp>
        <p:nvCxnSpPr>
          <p:cNvPr id="21" name="Straight Arrow Connector 20">
            <a:extLst>
              <a:ext uri="{FF2B5EF4-FFF2-40B4-BE49-F238E27FC236}">
                <a16:creationId xmlns:a16="http://schemas.microsoft.com/office/drawing/2014/main" id="{C269E7D2-6EE6-7192-7379-F3A7F89CCFAC}"/>
              </a:ext>
            </a:extLst>
          </p:cNvPr>
          <p:cNvCxnSpPr>
            <a:cxnSpLocks/>
          </p:cNvCxnSpPr>
          <p:nvPr/>
        </p:nvCxnSpPr>
        <p:spPr>
          <a:xfrm>
            <a:off x="1467176" y="2944167"/>
            <a:ext cx="0" cy="805496"/>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72B08C99-168C-A4E6-4ED1-98737FA99846}"/>
              </a:ext>
            </a:extLst>
          </p:cNvPr>
          <p:cNvSpPr txBox="1"/>
          <p:nvPr/>
        </p:nvSpPr>
        <p:spPr>
          <a:xfrm>
            <a:off x="222957" y="4041520"/>
            <a:ext cx="1386085" cy="646331"/>
          </a:xfrm>
          <a:prstGeom prst="rect">
            <a:avLst/>
          </a:prstGeom>
          <a:noFill/>
        </p:spPr>
        <p:txBody>
          <a:bodyPr wrap="none" rtlCol="0">
            <a:spAutoFit/>
          </a:bodyPr>
          <a:lstStyle/>
          <a:p>
            <a:pPr algn="ctr"/>
            <a:r>
              <a:rPr lang="en-US" dirty="0"/>
              <a:t>File Rename </a:t>
            </a:r>
          </a:p>
          <a:p>
            <a:pPr algn="ctr"/>
            <a:r>
              <a:rPr lang="en-US" dirty="0"/>
              <a:t>or Delete</a:t>
            </a:r>
          </a:p>
        </p:txBody>
      </p:sp>
    </p:spTree>
    <p:extLst>
      <p:ext uri="{BB962C8B-B14F-4D97-AF65-F5344CB8AC3E}">
        <p14:creationId xmlns:p14="http://schemas.microsoft.com/office/powerpoint/2010/main" val="7586808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Picture 38">
            <a:extLst>
              <a:ext uri="{FF2B5EF4-FFF2-40B4-BE49-F238E27FC236}">
                <a16:creationId xmlns:a16="http://schemas.microsoft.com/office/drawing/2014/main" id="{E81A011D-E39C-9D38-54B0-3B03DC5515A3}"/>
              </a:ext>
            </a:extLst>
          </p:cNvPr>
          <p:cNvPicPr>
            <a:picLocks noChangeAspect="1"/>
          </p:cNvPicPr>
          <p:nvPr/>
        </p:nvPicPr>
        <p:blipFill>
          <a:blip r:embed="rId2"/>
          <a:stretch>
            <a:fillRect/>
          </a:stretch>
        </p:blipFill>
        <p:spPr>
          <a:xfrm>
            <a:off x="1968937" y="3416723"/>
            <a:ext cx="6880833" cy="1849058"/>
          </a:xfrm>
          <a:prstGeom prst="rect">
            <a:avLst/>
          </a:prstGeom>
        </p:spPr>
      </p:pic>
      <p:sp>
        <p:nvSpPr>
          <p:cNvPr id="23" name="Content Placeholder 2">
            <a:extLst>
              <a:ext uri="{FF2B5EF4-FFF2-40B4-BE49-F238E27FC236}">
                <a16:creationId xmlns:a16="http://schemas.microsoft.com/office/drawing/2014/main" id="{804ED85B-460C-29D5-3940-F5C7D5BFD516}"/>
              </a:ext>
            </a:extLst>
          </p:cNvPr>
          <p:cNvSpPr>
            <a:spLocks noGrp="1"/>
          </p:cNvSpPr>
          <p:nvPr>
            <p:ph idx="1"/>
          </p:nvPr>
        </p:nvSpPr>
        <p:spPr>
          <a:xfrm>
            <a:off x="628650" y="1597688"/>
            <a:ext cx="7886700" cy="4579275"/>
          </a:xfrm>
        </p:spPr>
        <p:txBody>
          <a:bodyPr/>
          <a:lstStyle/>
          <a:p>
            <a:r>
              <a:rPr lang="en-US" dirty="0" err="1"/>
              <a:t>Jupyter</a:t>
            </a:r>
            <a:r>
              <a:rPr lang="en-US" dirty="0"/>
              <a:t> Notebook important options</a:t>
            </a:r>
          </a:p>
        </p:txBody>
      </p:sp>
      <p:sp>
        <p:nvSpPr>
          <p:cNvPr id="2" name="Title 1">
            <a:extLst>
              <a:ext uri="{FF2B5EF4-FFF2-40B4-BE49-F238E27FC236}">
                <a16:creationId xmlns:a16="http://schemas.microsoft.com/office/drawing/2014/main" id="{514744CF-F2E3-D0A8-4168-0F4C65FBFD67}"/>
              </a:ext>
            </a:extLst>
          </p:cNvPr>
          <p:cNvSpPr>
            <a:spLocks noGrp="1"/>
          </p:cNvSpPr>
          <p:nvPr>
            <p:ph type="title"/>
          </p:nvPr>
        </p:nvSpPr>
        <p:spPr>
          <a:xfrm>
            <a:off x="628650" y="365127"/>
            <a:ext cx="6037070" cy="1197614"/>
          </a:xfrm>
        </p:spPr>
        <p:txBody>
          <a:bodyPr>
            <a:normAutofit/>
          </a:bodyPr>
          <a:lstStyle/>
          <a:p>
            <a:r>
              <a:rPr lang="en-US" dirty="0" err="1"/>
              <a:t>Jupyter</a:t>
            </a:r>
            <a:r>
              <a:rPr lang="en-US" dirty="0"/>
              <a:t> Notebook Overview (3/3)</a:t>
            </a:r>
          </a:p>
        </p:txBody>
      </p:sp>
      <p:cxnSp>
        <p:nvCxnSpPr>
          <p:cNvPr id="7" name="Straight Arrow Connector 6">
            <a:extLst>
              <a:ext uri="{FF2B5EF4-FFF2-40B4-BE49-F238E27FC236}">
                <a16:creationId xmlns:a16="http://schemas.microsoft.com/office/drawing/2014/main" id="{3B0B77A8-44BF-5097-775D-CCBC0E73D56C}"/>
              </a:ext>
            </a:extLst>
          </p:cNvPr>
          <p:cNvCxnSpPr>
            <a:cxnSpLocks/>
          </p:cNvCxnSpPr>
          <p:nvPr/>
        </p:nvCxnSpPr>
        <p:spPr>
          <a:xfrm>
            <a:off x="1698171" y="4678265"/>
            <a:ext cx="432079" cy="0"/>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EC9372B4-3868-7A3D-D214-77F3A9B97716}"/>
              </a:ext>
            </a:extLst>
          </p:cNvPr>
          <p:cNvCxnSpPr>
            <a:cxnSpLocks/>
          </p:cNvCxnSpPr>
          <p:nvPr/>
        </p:nvCxnSpPr>
        <p:spPr>
          <a:xfrm>
            <a:off x="2130250" y="3209577"/>
            <a:ext cx="0" cy="488136"/>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CD06C3EB-6629-6B4D-213F-ED7B62FDDF2B}"/>
              </a:ext>
            </a:extLst>
          </p:cNvPr>
          <p:cNvCxnSpPr>
            <a:cxnSpLocks/>
          </p:cNvCxnSpPr>
          <p:nvPr/>
        </p:nvCxnSpPr>
        <p:spPr>
          <a:xfrm>
            <a:off x="2674535" y="2826099"/>
            <a:ext cx="0" cy="890070"/>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9A8C6F21-1A6C-4FFA-9D14-369435506B41}"/>
              </a:ext>
            </a:extLst>
          </p:cNvPr>
          <p:cNvCxnSpPr>
            <a:cxnSpLocks/>
          </p:cNvCxnSpPr>
          <p:nvPr/>
        </p:nvCxnSpPr>
        <p:spPr>
          <a:xfrm flipV="1">
            <a:off x="2413278" y="3964832"/>
            <a:ext cx="0" cy="1863212"/>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30D340D4-67F9-0B91-6781-1453B5A4F471}"/>
              </a:ext>
            </a:extLst>
          </p:cNvPr>
          <p:cNvCxnSpPr>
            <a:cxnSpLocks/>
          </p:cNvCxnSpPr>
          <p:nvPr/>
        </p:nvCxnSpPr>
        <p:spPr>
          <a:xfrm flipH="1" flipV="1">
            <a:off x="2977661" y="3939259"/>
            <a:ext cx="9483" cy="1615891"/>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BC0C67B4-9E68-2CEA-5F6C-AC06A080CDB6}"/>
              </a:ext>
            </a:extLst>
          </p:cNvPr>
          <p:cNvCxnSpPr>
            <a:cxnSpLocks/>
          </p:cNvCxnSpPr>
          <p:nvPr/>
        </p:nvCxnSpPr>
        <p:spPr>
          <a:xfrm>
            <a:off x="3552092" y="3250462"/>
            <a:ext cx="0" cy="563917"/>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1F387218-B39A-DB80-44FC-8236BAC07C28}"/>
              </a:ext>
            </a:extLst>
          </p:cNvPr>
          <p:cNvCxnSpPr>
            <a:cxnSpLocks/>
          </p:cNvCxnSpPr>
          <p:nvPr/>
        </p:nvCxnSpPr>
        <p:spPr>
          <a:xfrm flipV="1">
            <a:off x="3843494" y="3939259"/>
            <a:ext cx="0" cy="1326522"/>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B2D65B2B-3992-386E-D9D9-F18A055F7750}"/>
              </a:ext>
            </a:extLst>
          </p:cNvPr>
          <p:cNvCxnSpPr>
            <a:cxnSpLocks/>
          </p:cNvCxnSpPr>
          <p:nvPr/>
        </p:nvCxnSpPr>
        <p:spPr>
          <a:xfrm>
            <a:off x="4779665" y="3157694"/>
            <a:ext cx="0" cy="576930"/>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0D9F007C-DA24-6AEC-CE73-55FDD153036F}"/>
              </a:ext>
            </a:extLst>
          </p:cNvPr>
          <p:cNvSpPr txBox="1"/>
          <p:nvPr/>
        </p:nvSpPr>
        <p:spPr>
          <a:xfrm>
            <a:off x="633456" y="4261926"/>
            <a:ext cx="1064715" cy="646331"/>
          </a:xfrm>
          <a:prstGeom prst="rect">
            <a:avLst/>
          </a:prstGeom>
          <a:noFill/>
        </p:spPr>
        <p:txBody>
          <a:bodyPr wrap="none" rtlCol="0">
            <a:spAutoFit/>
          </a:bodyPr>
          <a:lstStyle/>
          <a:p>
            <a:pPr algn="ctr"/>
            <a:r>
              <a:rPr lang="en-US" dirty="0"/>
              <a:t>Empty </a:t>
            </a:r>
          </a:p>
          <a:p>
            <a:pPr algn="ctr"/>
            <a:r>
              <a:rPr lang="en-US" dirty="0"/>
              <a:t>Code Cell</a:t>
            </a:r>
          </a:p>
        </p:txBody>
      </p:sp>
      <p:sp>
        <p:nvSpPr>
          <p:cNvPr id="25" name="TextBox 24">
            <a:extLst>
              <a:ext uri="{FF2B5EF4-FFF2-40B4-BE49-F238E27FC236}">
                <a16:creationId xmlns:a16="http://schemas.microsoft.com/office/drawing/2014/main" id="{BD105B17-4C2F-E87F-7F93-B6E61DBB5506}"/>
              </a:ext>
            </a:extLst>
          </p:cNvPr>
          <p:cNvSpPr txBox="1"/>
          <p:nvPr/>
        </p:nvSpPr>
        <p:spPr>
          <a:xfrm>
            <a:off x="1661641" y="2881130"/>
            <a:ext cx="614592" cy="369332"/>
          </a:xfrm>
          <a:prstGeom prst="rect">
            <a:avLst/>
          </a:prstGeom>
          <a:noFill/>
        </p:spPr>
        <p:txBody>
          <a:bodyPr wrap="none" rtlCol="0">
            <a:spAutoFit/>
          </a:bodyPr>
          <a:lstStyle/>
          <a:p>
            <a:pPr algn="ctr"/>
            <a:r>
              <a:rPr lang="en-US" dirty="0"/>
              <a:t>Save</a:t>
            </a:r>
          </a:p>
        </p:txBody>
      </p:sp>
      <p:sp>
        <p:nvSpPr>
          <p:cNvPr id="26" name="TextBox 25">
            <a:extLst>
              <a:ext uri="{FF2B5EF4-FFF2-40B4-BE49-F238E27FC236}">
                <a16:creationId xmlns:a16="http://schemas.microsoft.com/office/drawing/2014/main" id="{ACF81D0C-169A-6BAE-B09A-FDFB231FDB2E}"/>
              </a:ext>
            </a:extLst>
          </p:cNvPr>
          <p:cNvSpPr txBox="1"/>
          <p:nvPr/>
        </p:nvSpPr>
        <p:spPr>
          <a:xfrm>
            <a:off x="2036272" y="1983806"/>
            <a:ext cx="1036566" cy="923330"/>
          </a:xfrm>
          <a:prstGeom prst="rect">
            <a:avLst/>
          </a:prstGeom>
          <a:noFill/>
        </p:spPr>
        <p:txBody>
          <a:bodyPr wrap="none" rtlCol="0">
            <a:spAutoFit/>
          </a:bodyPr>
          <a:lstStyle/>
          <a:p>
            <a:pPr algn="ctr"/>
            <a:r>
              <a:rPr lang="en-US" dirty="0"/>
              <a:t>Cut </a:t>
            </a:r>
          </a:p>
          <a:p>
            <a:pPr algn="ctr"/>
            <a:r>
              <a:rPr lang="en-US" dirty="0"/>
              <a:t>Selected </a:t>
            </a:r>
          </a:p>
          <a:p>
            <a:pPr algn="ctr"/>
            <a:r>
              <a:rPr lang="en-US" dirty="0"/>
              <a:t>Cell</a:t>
            </a:r>
          </a:p>
        </p:txBody>
      </p:sp>
      <p:sp>
        <p:nvSpPr>
          <p:cNvPr id="27" name="TextBox 26">
            <a:extLst>
              <a:ext uri="{FF2B5EF4-FFF2-40B4-BE49-F238E27FC236}">
                <a16:creationId xmlns:a16="http://schemas.microsoft.com/office/drawing/2014/main" id="{9FADBA01-4D1B-A9DA-CAB8-848C76E62947}"/>
              </a:ext>
            </a:extLst>
          </p:cNvPr>
          <p:cNvSpPr txBox="1"/>
          <p:nvPr/>
        </p:nvSpPr>
        <p:spPr>
          <a:xfrm>
            <a:off x="3013146" y="2317914"/>
            <a:ext cx="1036566" cy="923330"/>
          </a:xfrm>
          <a:prstGeom prst="rect">
            <a:avLst/>
          </a:prstGeom>
          <a:noFill/>
        </p:spPr>
        <p:txBody>
          <a:bodyPr wrap="none" rtlCol="0">
            <a:spAutoFit/>
          </a:bodyPr>
          <a:lstStyle/>
          <a:p>
            <a:pPr algn="ctr"/>
            <a:r>
              <a:rPr lang="en-US" dirty="0"/>
              <a:t>Run </a:t>
            </a:r>
          </a:p>
          <a:p>
            <a:pPr algn="ctr"/>
            <a:r>
              <a:rPr lang="en-US" dirty="0"/>
              <a:t>Selected </a:t>
            </a:r>
          </a:p>
          <a:p>
            <a:pPr algn="ctr"/>
            <a:r>
              <a:rPr lang="en-US" dirty="0"/>
              <a:t>Cell</a:t>
            </a:r>
          </a:p>
        </p:txBody>
      </p:sp>
      <p:sp>
        <p:nvSpPr>
          <p:cNvPr id="29" name="TextBox 28">
            <a:extLst>
              <a:ext uri="{FF2B5EF4-FFF2-40B4-BE49-F238E27FC236}">
                <a16:creationId xmlns:a16="http://schemas.microsoft.com/office/drawing/2014/main" id="{225D8DBD-28D2-F639-8D32-453E2A95B184}"/>
              </a:ext>
            </a:extLst>
          </p:cNvPr>
          <p:cNvSpPr txBox="1"/>
          <p:nvPr/>
        </p:nvSpPr>
        <p:spPr>
          <a:xfrm>
            <a:off x="4388322" y="2467950"/>
            <a:ext cx="2131546" cy="646331"/>
          </a:xfrm>
          <a:prstGeom prst="rect">
            <a:avLst/>
          </a:prstGeom>
          <a:noFill/>
        </p:spPr>
        <p:txBody>
          <a:bodyPr wrap="none" rtlCol="0">
            <a:spAutoFit/>
          </a:bodyPr>
          <a:lstStyle/>
          <a:p>
            <a:r>
              <a:rPr lang="en-US" dirty="0"/>
              <a:t>Type of Cell </a:t>
            </a:r>
          </a:p>
          <a:p>
            <a:r>
              <a:rPr lang="en-US" dirty="0"/>
              <a:t>(Code or Markdown)</a:t>
            </a:r>
          </a:p>
        </p:txBody>
      </p:sp>
      <p:sp>
        <p:nvSpPr>
          <p:cNvPr id="31" name="TextBox 30">
            <a:extLst>
              <a:ext uri="{FF2B5EF4-FFF2-40B4-BE49-F238E27FC236}">
                <a16:creationId xmlns:a16="http://schemas.microsoft.com/office/drawing/2014/main" id="{69577ADB-6F61-720C-94CE-5E3F26C97CD5}"/>
              </a:ext>
            </a:extLst>
          </p:cNvPr>
          <p:cNvSpPr txBox="1"/>
          <p:nvPr/>
        </p:nvSpPr>
        <p:spPr>
          <a:xfrm>
            <a:off x="3301234" y="5194566"/>
            <a:ext cx="3170629" cy="369332"/>
          </a:xfrm>
          <a:prstGeom prst="rect">
            <a:avLst/>
          </a:prstGeom>
          <a:noFill/>
        </p:spPr>
        <p:txBody>
          <a:bodyPr wrap="square" rtlCol="0">
            <a:spAutoFit/>
          </a:bodyPr>
          <a:lstStyle/>
          <a:p>
            <a:r>
              <a:rPr lang="en-US" dirty="0"/>
              <a:t>Interrupt or Stop running cell</a:t>
            </a:r>
          </a:p>
        </p:txBody>
      </p:sp>
      <p:sp>
        <p:nvSpPr>
          <p:cNvPr id="36" name="TextBox 35">
            <a:extLst>
              <a:ext uri="{FF2B5EF4-FFF2-40B4-BE49-F238E27FC236}">
                <a16:creationId xmlns:a16="http://schemas.microsoft.com/office/drawing/2014/main" id="{BB7EEFC4-FE96-3DCC-9B1D-1B006C4D605D}"/>
              </a:ext>
            </a:extLst>
          </p:cNvPr>
          <p:cNvSpPr txBox="1"/>
          <p:nvPr/>
        </p:nvSpPr>
        <p:spPr>
          <a:xfrm>
            <a:off x="1890131" y="5782903"/>
            <a:ext cx="1737889" cy="369332"/>
          </a:xfrm>
          <a:prstGeom prst="rect">
            <a:avLst/>
          </a:prstGeom>
          <a:noFill/>
        </p:spPr>
        <p:txBody>
          <a:bodyPr wrap="square" rtlCol="0">
            <a:spAutoFit/>
          </a:bodyPr>
          <a:lstStyle/>
          <a:p>
            <a:pPr algn="ctr"/>
            <a:r>
              <a:rPr lang="en-US" dirty="0"/>
              <a:t>Add Empty Cell</a:t>
            </a:r>
          </a:p>
        </p:txBody>
      </p:sp>
      <p:sp>
        <p:nvSpPr>
          <p:cNvPr id="37" name="TextBox 36">
            <a:extLst>
              <a:ext uri="{FF2B5EF4-FFF2-40B4-BE49-F238E27FC236}">
                <a16:creationId xmlns:a16="http://schemas.microsoft.com/office/drawing/2014/main" id="{621CBE26-60A2-4705-4C7D-B8C7312A51EF}"/>
              </a:ext>
            </a:extLst>
          </p:cNvPr>
          <p:cNvSpPr txBox="1"/>
          <p:nvPr/>
        </p:nvSpPr>
        <p:spPr>
          <a:xfrm>
            <a:off x="2674535" y="5484786"/>
            <a:ext cx="1253398" cy="369332"/>
          </a:xfrm>
          <a:prstGeom prst="rect">
            <a:avLst/>
          </a:prstGeom>
          <a:noFill/>
        </p:spPr>
        <p:txBody>
          <a:bodyPr wrap="square" rtlCol="0">
            <a:spAutoFit/>
          </a:bodyPr>
          <a:lstStyle/>
          <a:p>
            <a:r>
              <a:rPr lang="en-US" dirty="0"/>
              <a:t>Copy Cell</a:t>
            </a:r>
          </a:p>
        </p:txBody>
      </p:sp>
      <p:sp>
        <p:nvSpPr>
          <p:cNvPr id="42" name="TextBox 41">
            <a:extLst>
              <a:ext uri="{FF2B5EF4-FFF2-40B4-BE49-F238E27FC236}">
                <a16:creationId xmlns:a16="http://schemas.microsoft.com/office/drawing/2014/main" id="{80DA812F-8E93-7890-A9C5-97111DC442C5}"/>
              </a:ext>
            </a:extLst>
          </p:cNvPr>
          <p:cNvSpPr txBox="1"/>
          <p:nvPr/>
        </p:nvSpPr>
        <p:spPr>
          <a:xfrm>
            <a:off x="6962644" y="5005952"/>
            <a:ext cx="1737889" cy="369332"/>
          </a:xfrm>
          <a:prstGeom prst="rect">
            <a:avLst/>
          </a:prstGeom>
          <a:noFill/>
        </p:spPr>
        <p:txBody>
          <a:bodyPr wrap="square" rtlCol="0">
            <a:spAutoFit/>
          </a:bodyPr>
          <a:lstStyle/>
          <a:p>
            <a:pPr algn="ctr"/>
            <a:r>
              <a:rPr lang="en-US" dirty="0"/>
              <a:t>Add Empty Cell</a:t>
            </a:r>
          </a:p>
        </p:txBody>
      </p:sp>
    </p:spTree>
    <p:extLst>
      <p:ext uri="{BB962C8B-B14F-4D97-AF65-F5344CB8AC3E}">
        <p14:creationId xmlns:p14="http://schemas.microsoft.com/office/powerpoint/2010/main" val="38234601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BAB65CDE-1C76-541B-1BBA-27A7821295A2}"/>
              </a:ext>
            </a:extLst>
          </p:cNvPr>
          <p:cNvPicPr>
            <a:picLocks noChangeAspect="1"/>
          </p:cNvPicPr>
          <p:nvPr/>
        </p:nvPicPr>
        <p:blipFill>
          <a:blip r:embed="rId3"/>
          <a:stretch>
            <a:fillRect/>
          </a:stretch>
        </p:blipFill>
        <p:spPr>
          <a:xfrm>
            <a:off x="1916409" y="1180130"/>
            <a:ext cx="5438984" cy="5003381"/>
          </a:xfrm>
          <a:prstGeom prst="rect">
            <a:avLst/>
          </a:prstGeom>
        </p:spPr>
      </p:pic>
      <p:sp>
        <p:nvSpPr>
          <p:cNvPr id="2" name="Title 1">
            <a:extLst>
              <a:ext uri="{FF2B5EF4-FFF2-40B4-BE49-F238E27FC236}">
                <a16:creationId xmlns:a16="http://schemas.microsoft.com/office/drawing/2014/main" id="{BEDD7BA2-1214-5068-2018-29D92458C08F}"/>
              </a:ext>
            </a:extLst>
          </p:cNvPr>
          <p:cNvSpPr>
            <a:spLocks noGrp="1"/>
          </p:cNvSpPr>
          <p:nvPr>
            <p:ph type="title"/>
          </p:nvPr>
        </p:nvSpPr>
        <p:spPr>
          <a:xfrm>
            <a:off x="628650" y="365126"/>
            <a:ext cx="6455438" cy="1091885"/>
          </a:xfrm>
        </p:spPr>
        <p:txBody>
          <a:bodyPr>
            <a:normAutofit/>
          </a:bodyPr>
          <a:lstStyle/>
          <a:p>
            <a:r>
              <a:rPr lang="en-US" dirty="0" err="1"/>
              <a:t>Jupyter</a:t>
            </a:r>
            <a:r>
              <a:rPr lang="en-US" dirty="0"/>
              <a:t> Notebook File Menu</a:t>
            </a:r>
          </a:p>
        </p:txBody>
      </p:sp>
      <p:cxnSp>
        <p:nvCxnSpPr>
          <p:cNvPr id="6" name="Straight Arrow Connector 5">
            <a:extLst>
              <a:ext uri="{FF2B5EF4-FFF2-40B4-BE49-F238E27FC236}">
                <a16:creationId xmlns:a16="http://schemas.microsoft.com/office/drawing/2014/main" id="{656C726D-FA15-A2F6-0CA3-569D43D82594}"/>
              </a:ext>
            </a:extLst>
          </p:cNvPr>
          <p:cNvCxnSpPr>
            <a:cxnSpLocks/>
          </p:cNvCxnSpPr>
          <p:nvPr/>
        </p:nvCxnSpPr>
        <p:spPr>
          <a:xfrm>
            <a:off x="1818752" y="2396317"/>
            <a:ext cx="432079" cy="0"/>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9928524B-7DA6-8F69-2901-B865F2C79B6D}"/>
              </a:ext>
            </a:extLst>
          </p:cNvPr>
          <p:cNvCxnSpPr>
            <a:cxnSpLocks/>
          </p:cNvCxnSpPr>
          <p:nvPr/>
        </p:nvCxnSpPr>
        <p:spPr>
          <a:xfrm>
            <a:off x="1818752" y="4579456"/>
            <a:ext cx="432079" cy="0"/>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BD2EE083-C008-9A9F-F13C-97CE20FC6C63}"/>
              </a:ext>
            </a:extLst>
          </p:cNvPr>
          <p:cNvCxnSpPr>
            <a:cxnSpLocks/>
            <a:stCxn id="13" idx="1"/>
          </p:cNvCxnSpPr>
          <p:nvPr/>
        </p:nvCxnSpPr>
        <p:spPr>
          <a:xfrm flipH="1">
            <a:off x="6516355" y="2127659"/>
            <a:ext cx="958326" cy="0"/>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8FE36C21-AF72-4D1F-4F14-0BF42ADC52D1}"/>
              </a:ext>
            </a:extLst>
          </p:cNvPr>
          <p:cNvSpPr txBox="1"/>
          <p:nvPr/>
        </p:nvSpPr>
        <p:spPr>
          <a:xfrm>
            <a:off x="806937" y="2073151"/>
            <a:ext cx="1115113" cy="646331"/>
          </a:xfrm>
          <a:prstGeom prst="rect">
            <a:avLst/>
          </a:prstGeom>
          <a:noFill/>
        </p:spPr>
        <p:txBody>
          <a:bodyPr wrap="none" rtlCol="0">
            <a:spAutoFit/>
          </a:bodyPr>
          <a:lstStyle/>
          <a:p>
            <a:pPr algn="ctr"/>
            <a:r>
              <a:rPr lang="en-US" dirty="0"/>
              <a:t>Save </a:t>
            </a:r>
          </a:p>
          <a:p>
            <a:pPr algn="r"/>
            <a:r>
              <a:rPr lang="en-US" dirty="0"/>
              <a:t>Notebook</a:t>
            </a:r>
          </a:p>
        </p:txBody>
      </p:sp>
      <p:sp>
        <p:nvSpPr>
          <p:cNvPr id="12" name="TextBox 11">
            <a:extLst>
              <a:ext uri="{FF2B5EF4-FFF2-40B4-BE49-F238E27FC236}">
                <a16:creationId xmlns:a16="http://schemas.microsoft.com/office/drawing/2014/main" id="{15324A37-36C0-0070-8F18-8F277A572BBF}"/>
              </a:ext>
            </a:extLst>
          </p:cNvPr>
          <p:cNvSpPr txBox="1"/>
          <p:nvPr/>
        </p:nvSpPr>
        <p:spPr>
          <a:xfrm>
            <a:off x="806936" y="4256290"/>
            <a:ext cx="1115113" cy="646331"/>
          </a:xfrm>
          <a:prstGeom prst="rect">
            <a:avLst/>
          </a:prstGeom>
          <a:noFill/>
        </p:spPr>
        <p:txBody>
          <a:bodyPr wrap="none" rtlCol="0">
            <a:spAutoFit/>
          </a:bodyPr>
          <a:lstStyle/>
          <a:p>
            <a:pPr algn="ctr"/>
            <a:r>
              <a:rPr lang="en-US" dirty="0"/>
              <a:t>Export </a:t>
            </a:r>
          </a:p>
          <a:p>
            <a:pPr algn="r"/>
            <a:r>
              <a:rPr lang="en-US" dirty="0"/>
              <a:t>Notebook</a:t>
            </a:r>
          </a:p>
        </p:txBody>
      </p:sp>
      <p:sp>
        <p:nvSpPr>
          <p:cNvPr id="13" name="TextBox 12">
            <a:extLst>
              <a:ext uri="{FF2B5EF4-FFF2-40B4-BE49-F238E27FC236}">
                <a16:creationId xmlns:a16="http://schemas.microsoft.com/office/drawing/2014/main" id="{C1CF4ADC-1BD8-48E0-7CB3-359D5AE74BFC}"/>
              </a:ext>
            </a:extLst>
          </p:cNvPr>
          <p:cNvSpPr txBox="1"/>
          <p:nvPr/>
        </p:nvSpPr>
        <p:spPr>
          <a:xfrm>
            <a:off x="7474681" y="1804493"/>
            <a:ext cx="1011815" cy="646331"/>
          </a:xfrm>
          <a:prstGeom prst="rect">
            <a:avLst/>
          </a:prstGeom>
          <a:noFill/>
        </p:spPr>
        <p:txBody>
          <a:bodyPr wrap="none" rtlCol="0">
            <a:spAutoFit/>
          </a:bodyPr>
          <a:lstStyle/>
          <a:p>
            <a:pPr algn="ctr"/>
            <a:r>
              <a:rPr lang="en-US" dirty="0"/>
              <a:t>Export </a:t>
            </a:r>
          </a:p>
          <a:p>
            <a:pPr algn="r"/>
            <a:r>
              <a:rPr lang="en-US" dirty="0"/>
              <a:t>As HTML</a:t>
            </a:r>
          </a:p>
        </p:txBody>
      </p:sp>
      <p:cxnSp>
        <p:nvCxnSpPr>
          <p:cNvPr id="19" name="Straight Arrow Connector 18">
            <a:extLst>
              <a:ext uri="{FF2B5EF4-FFF2-40B4-BE49-F238E27FC236}">
                <a16:creationId xmlns:a16="http://schemas.microsoft.com/office/drawing/2014/main" id="{D662F061-982F-E64B-5A38-0C41FCD130DB}"/>
              </a:ext>
            </a:extLst>
          </p:cNvPr>
          <p:cNvCxnSpPr>
            <a:cxnSpLocks/>
          </p:cNvCxnSpPr>
          <p:nvPr/>
        </p:nvCxnSpPr>
        <p:spPr>
          <a:xfrm>
            <a:off x="1708220" y="5342528"/>
            <a:ext cx="539790" cy="0"/>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B6A6B9EB-3B47-A6DA-961C-83FA7CC19FC8}"/>
              </a:ext>
            </a:extLst>
          </p:cNvPr>
          <p:cNvSpPr txBox="1"/>
          <p:nvPr/>
        </p:nvSpPr>
        <p:spPr>
          <a:xfrm>
            <a:off x="371118" y="5147528"/>
            <a:ext cx="1738366" cy="923330"/>
          </a:xfrm>
          <a:prstGeom prst="rect">
            <a:avLst/>
          </a:prstGeom>
          <a:noFill/>
        </p:spPr>
        <p:txBody>
          <a:bodyPr wrap="square" rtlCol="0">
            <a:spAutoFit/>
          </a:bodyPr>
          <a:lstStyle/>
          <a:p>
            <a:pPr algn="ctr"/>
            <a:r>
              <a:rPr lang="en-US" dirty="0"/>
              <a:t>Preferred Method to close a Notebook</a:t>
            </a:r>
          </a:p>
        </p:txBody>
      </p:sp>
    </p:spTree>
    <p:extLst>
      <p:ext uri="{BB962C8B-B14F-4D97-AF65-F5344CB8AC3E}">
        <p14:creationId xmlns:p14="http://schemas.microsoft.com/office/powerpoint/2010/main" val="40060314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3751AB-E0CC-5B78-AF7D-EDABDCC8AF04}"/>
              </a:ext>
            </a:extLst>
          </p:cNvPr>
          <p:cNvSpPr>
            <a:spLocks noGrp="1"/>
          </p:cNvSpPr>
          <p:nvPr>
            <p:ph type="title"/>
          </p:nvPr>
        </p:nvSpPr>
        <p:spPr>
          <a:xfrm>
            <a:off x="628650" y="365127"/>
            <a:ext cx="6037070" cy="803047"/>
          </a:xfrm>
        </p:spPr>
        <p:txBody>
          <a:bodyPr>
            <a:normAutofit/>
          </a:bodyPr>
          <a:lstStyle/>
          <a:p>
            <a:r>
              <a:rPr lang="en-US" dirty="0" err="1"/>
              <a:t>Jupyter</a:t>
            </a:r>
            <a:r>
              <a:rPr lang="en-US" dirty="0"/>
              <a:t> Notebook Edit Menu</a:t>
            </a:r>
          </a:p>
        </p:txBody>
      </p:sp>
      <p:pic>
        <p:nvPicPr>
          <p:cNvPr id="5" name="Picture 4">
            <a:extLst>
              <a:ext uri="{FF2B5EF4-FFF2-40B4-BE49-F238E27FC236}">
                <a16:creationId xmlns:a16="http://schemas.microsoft.com/office/drawing/2014/main" id="{F9A56924-42AA-93E8-A4BC-4DA19F3FD829}"/>
              </a:ext>
            </a:extLst>
          </p:cNvPr>
          <p:cNvPicPr>
            <a:picLocks noChangeAspect="1"/>
          </p:cNvPicPr>
          <p:nvPr/>
        </p:nvPicPr>
        <p:blipFill>
          <a:blip r:embed="rId2"/>
          <a:stretch>
            <a:fillRect/>
          </a:stretch>
        </p:blipFill>
        <p:spPr>
          <a:xfrm>
            <a:off x="4238953" y="1168174"/>
            <a:ext cx="3917255" cy="5167311"/>
          </a:xfrm>
          <a:prstGeom prst="rect">
            <a:avLst/>
          </a:prstGeom>
        </p:spPr>
      </p:pic>
      <p:sp>
        <p:nvSpPr>
          <p:cNvPr id="7" name="TextBox 6">
            <a:extLst>
              <a:ext uri="{FF2B5EF4-FFF2-40B4-BE49-F238E27FC236}">
                <a16:creationId xmlns:a16="http://schemas.microsoft.com/office/drawing/2014/main" id="{788CF4ED-1822-DCE4-10D8-BC6CE1231CF6}"/>
              </a:ext>
            </a:extLst>
          </p:cNvPr>
          <p:cNvSpPr txBox="1"/>
          <p:nvPr/>
        </p:nvSpPr>
        <p:spPr>
          <a:xfrm>
            <a:off x="904352" y="2274501"/>
            <a:ext cx="3334601" cy="1477328"/>
          </a:xfrm>
          <a:prstGeom prst="rect">
            <a:avLst/>
          </a:prstGeom>
          <a:noFill/>
        </p:spPr>
        <p:txBody>
          <a:bodyPr wrap="square" rtlCol="0">
            <a:spAutoFit/>
          </a:bodyPr>
          <a:lstStyle/>
          <a:p>
            <a:pPr algn="ctr"/>
            <a:r>
              <a:rPr lang="en-US" dirty="0"/>
              <a:t>Be careful with delete, cut/paste, and undo/redo operations. These don’t always work as expected and may cause loss of information.</a:t>
            </a:r>
          </a:p>
        </p:txBody>
      </p:sp>
    </p:spTree>
    <p:extLst>
      <p:ext uri="{BB962C8B-B14F-4D97-AF65-F5344CB8AC3E}">
        <p14:creationId xmlns:p14="http://schemas.microsoft.com/office/powerpoint/2010/main" val="7149387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A48319-023E-D1D6-B096-A3EB097000F0}"/>
              </a:ext>
            </a:extLst>
          </p:cNvPr>
          <p:cNvSpPr>
            <a:spLocks noGrp="1"/>
          </p:cNvSpPr>
          <p:nvPr>
            <p:ph type="title"/>
          </p:nvPr>
        </p:nvSpPr>
        <p:spPr>
          <a:xfrm>
            <a:off x="628650" y="365127"/>
            <a:ext cx="6756888" cy="830628"/>
          </a:xfrm>
        </p:spPr>
        <p:txBody>
          <a:bodyPr>
            <a:normAutofit/>
          </a:bodyPr>
          <a:lstStyle/>
          <a:p>
            <a:pPr algn="l"/>
            <a:r>
              <a:rPr lang="en-US" sz="3800" dirty="0" err="1"/>
              <a:t>Jupyter</a:t>
            </a:r>
            <a:r>
              <a:rPr lang="en-US" sz="3800" dirty="0"/>
              <a:t> Notebook Kernel Menu</a:t>
            </a:r>
          </a:p>
        </p:txBody>
      </p:sp>
      <p:pic>
        <p:nvPicPr>
          <p:cNvPr id="5" name="Picture 4">
            <a:extLst>
              <a:ext uri="{FF2B5EF4-FFF2-40B4-BE49-F238E27FC236}">
                <a16:creationId xmlns:a16="http://schemas.microsoft.com/office/drawing/2014/main" id="{57DC374A-260A-9678-1C7D-48FC1623FF3D}"/>
              </a:ext>
            </a:extLst>
          </p:cNvPr>
          <p:cNvPicPr>
            <a:picLocks noChangeAspect="1"/>
          </p:cNvPicPr>
          <p:nvPr/>
        </p:nvPicPr>
        <p:blipFill>
          <a:blip r:embed="rId2"/>
          <a:stretch>
            <a:fillRect/>
          </a:stretch>
        </p:blipFill>
        <p:spPr>
          <a:xfrm>
            <a:off x="2062424" y="1523364"/>
            <a:ext cx="5019152" cy="4406696"/>
          </a:xfrm>
          <a:prstGeom prst="rect">
            <a:avLst/>
          </a:prstGeom>
        </p:spPr>
      </p:pic>
      <p:cxnSp>
        <p:nvCxnSpPr>
          <p:cNvPr id="6" name="Straight Arrow Connector 5">
            <a:extLst>
              <a:ext uri="{FF2B5EF4-FFF2-40B4-BE49-F238E27FC236}">
                <a16:creationId xmlns:a16="http://schemas.microsoft.com/office/drawing/2014/main" id="{1C094CD5-4B20-9C67-ECBD-C969AF2433A3}"/>
              </a:ext>
            </a:extLst>
          </p:cNvPr>
          <p:cNvCxnSpPr>
            <a:cxnSpLocks/>
          </p:cNvCxnSpPr>
          <p:nvPr/>
        </p:nvCxnSpPr>
        <p:spPr>
          <a:xfrm>
            <a:off x="1690637" y="2879610"/>
            <a:ext cx="693337" cy="0"/>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24DF0D37-2185-D2E5-B0FA-0490B283D35F}"/>
              </a:ext>
            </a:extLst>
          </p:cNvPr>
          <p:cNvSpPr txBox="1"/>
          <p:nvPr/>
        </p:nvSpPr>
        <p:spPr>
          <a:xfrm>
            <a:off x="424541" y="1644694"/>
            <a:ext cx="1630347" cy="1477328"/>
          </a:xfrm>
          <a:prstGeom prst="rect">
            <a:avLst/>
          </a:prstGeom>
          <a:noFill/>
        </p:spPr>
        <p:txBody>
          <a:bodyPr wrap="square" rtlCol="0">
            <a:spAutoFit/>
          </a:bodyPr>
          <a:lstStyle/>
          <a:p>
            <a:pPr algn="ctr"/>
            <a:r>
              <a:rPr lang="en-US" dirty="0"/>
              <a:t>Restart notebook and removes objects from memory.</a:t>
            </a:r>
          </a:p>
        </p:txBody>
      </p:sp>
      <p:cxnSp>
        <p:nvCxnSpPr>
          <p:cNvPr id="9" name="Straight Arrow Connector 8">
            <a:extLst>
              <a:ext uri="{FF2B5EF4-FFF2-40B4-BE49-F238E27FC236}">
                <a16:creationId xmlns:a16="http://schemas.microsoft.com/office/drawing/2014/main" id="{A72F13EE-B7FA-D9B2-F811-56E2A2FE3453}"/>
              </a:ext>
            </a:extLst>
          </p:cNvPr>
          <p:cNvCxnSpPr>
            <a:cxnSpLocks/>
          </p:cNvCxnSpPr>
          <p:nvPr/>
        </p:nvCxnSpPr>
        <p:spPr>
          <a:xfrm flipH="1">
            <a:off x="5898383" y="3181060"/>
            <a:ext cx="1065125" cy="0"/>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87AA8E55-DD35-516E-D5E4-7085C25A300D}"/>
              </a:ext>
            </a:extLst>
          </p:cNvPr>
          <p:cNvSpPr txBox="1"/>
          <p:nvPr/>
        </p:nvSpPr>
        <p:spPr>
          <a:xfrm>
            <a:off x="6963508" y="2024435"/>
            <a:ext cx="1630347" cy="1477328"/>
          </a:xfrm>
          <a:prstGeom prst="rect">
            <a:avLst/>
          </a:prstGeom>
          <a:noFill/>
        </p:spPr>
        <p:txBody>
          <a:bodyPr wrap="square" rtlCol="0">
            <a:spAutoFit/>
          </a:bodyPr>
          <a:lstStyle/>
          <a:p>
            <a:r>
              <a:rPr lang="en-US" dirty="0"/>
              <a:t>Useful for restarting and  running a notebook </a:t>
            </a:r>
          </a:p>
          <a:p>
            <a:r>
              <a:rPr lang="en-US" dirty="0"/>
              <a:t>up to a point.</a:t>
            </a:r>
          </a:p>
        </p:txBody>
      </p:sp>
      <p:cxnSp>
        <p:nvCxnSpPr>
          <p:cNvPr id="13" name="Straight Arrow Connector 12">
            <a:extLst>
              <a:ext uri="{FF2B5EF4-FFF2-40B4-BE49-F238E27FC236}">
                <a16:creationId xmlns:a16="http://schemas.microsoft.com/office/drawing/2014/main" id="{95F1B595-37FB-0C61-D104-74420D07562B}"/>
              </a:ext>
            </a:extLst>
          </p:cNvPr>
          <p:cNvCxnSpPr>
            <a:cxnSpLocks/>
          </p:cNvCxnSpPr>
          <p:nvPr/>
        </p:nvCxnSpPr>
        <p:spPr>
          <a:xfrm>
            <a:off x="1715755" y="3530318"/>
            <a:ext cx="693337" cy="0"/>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A221914E-C6FA-C4BA-C0C3-C3E23EA127DA}"/>
              </a:ext>
            </a:extLst>
          </p:cNvPr>
          <p:cNvSpPr txBox="1"/>
          <p:nvPr/>
        </p:nvSpPr>
        <p:spPr>
          <a:xfrm>
            <a:off x="417006" y="3328550"/>
            <a:ext cx="1630347" cy="923330"/>
          </a:xfrm>
          <a:prstGeom prst="rect">
            <a:avLst/>
          </a:prstGeom>
          <a:noFill/>
        </p:spPr>
        <p:txBody>
          <a:bodyPr wrap="square" rtlCol="0">
            <a:spAutoFit/>
          </a:bodyPr>
          <a:lstStyle/>
          <a:p>
            <a:pPr algn="ctr"/>
            <a:r>
              <a:rPr lang="en-US" dirty="0"/>
              <a:t>Restarts notebook and run all cells</a:t>
            </a:r>
          </a:p>
        </p:txBody>
      </p:sp>
    </p:spTree>
    <p:extLst>
      <p:ext uri="{BB962C8B-B14F-4D97-AF65-F5344CB8AC3E}">
        <p14:creationId xmlns:p14="http://schemas.microsoft.com/office/powerpoint/2010/main" val="27522823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060B36-7DCA-3F75-BD53-2BD352E85BEA}"/>
              </a:ext>
            </a:extLst>
          </p:cNvPr>
          <p:cNvSpPr>
            <a:spLocks noGrp="1"/>
          </p:cNvSpPr>
          <p:nvPr>
            <p:ph type="title"/>
          </p:nvPr>
        </p:nvSpPr>
        <p:spPr>
          <a:xfrm>
            <a:off x="628650" y="365127"/>
            <a:ext cx="6224326" cy="780386"/>
          </a:xfrm>
        </p:spPr>
        <p:txBody>
          <a:bodyPr>
            <a:normAutofit/>
          </a:bodyPr>
          <a:lstStyle/>
          <a:p>
            <a:r>
              <a:rPr lang="en-US" dirty="0" err="1"/>
              <a:t>Jupyter</a:t>
            </a:r>
            <a:r>
              <a:rPr lang="en-US" dirty="0"/>
              <a:t> Notebook Run Menu</a:t>
            </a:r>
          </a:p>
        </p:txBody>
      </p:sp>
      <p:pic>
        <p:nvPicPr>
          <p:cNvPr id="5" name="Picture 4">
            <a:extLst>
              <a:ext uri="{FF2B5EF4-FFF2-40B4-BE49-F238E27FC236}">
                <a16:creationId xmlns:a16="http://schemas.microsoft.com/office/drawing/2014/main" id="{965BBD53-B673-367D-EAE4-BC8D970A8580}"/>
              </a:ext>
            </a:extLst>
          </p:cNvPr>
          <p:cNvPicPr>
            <a:picLocks noChangeAspect="1"/>
          </p:cNvPicPr>
          <p:nvPr/>
        </p:nvPicPr>
        <p:blipFill>
          <a:blip r:embed="rId3"/>
          <a:stretch>
            <a:fillRect/>
          </a:stretch>
        </p:blipFill>
        <p:spPr>
          <a:xfrm>
            <a:off x="3462286" y="1535253"/>
            <a:ext cx="5186615" cy="4099099"/>
          </a:xfrm>
          <a:prstGeom prst="rect">
            <a:avLst/>
          </a:prstGeom>
        </p:spPr>
      </p:pic>
      <p:cxnSp>
        <p:nvCxnSpPr>
          <p:cNvPr id="6" name="Straight Arrow Connector 5">
            <a:extLst>
              <a:ext uri="{FF2B5EF4-FFF2-40B4-BE49-F238E27FC236}">
                <a16:creationId xmlns:a16="http://schemas.microsoft.com/office/drawing/2014/main" id="{4476D306-25FB-69F9-134E-D35BCE4DCB7C}"/>
              </a:ext>
            </a:extLst>
          </p:cNvPr>
          <p:cNvCxnSpPr>
            <a:cxnSpLocks/>
          </p:cNvCxnSpPr>
          <p:nvPr/>
        </p:nvCxnSpPr>
        <p:spPr>
          <a:xfrm>
            <a:off x="3104941" y="3542802"/>
            <a:ext cx="693337" cy="0"/>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91CFFF20-A215-F485-7B82-1F8326200201}"/>
              </a:ext>
            </a:extLst>
          </p:cNvPr>
          <p:cNvSpPr txBox="1"/>
          <p:nvPr/>
        </p:nvSpPr>
        <p:spPr>
          <a:xfrm>
            <a:off x="720870" y="2915257"/>
            <a:ext cx="2464458" cy="1200329"/>
          </a:xfrm>
          <a:prstGeom prst="rect">
            <a:avLst/>
          </a:prstGeom>
          <a:noFill/>
        </p:spPr>
        <p:txBody>
          <a:bodyPr wrap="square" rtlCol="0">
            <a:spAutoFit/>
          </a:bodyPr>
          <a:lstStyle/>
          <a:p>
            <a:pPr algn="r"/>
            <a:r>
              <a:rPr lang="en-US" dirty="0"/>
              <a:t>Useful for running a notebook up to a point without deleting objects in memory.</a:t>
            </a:r>
          </a:p>
        </p:txBody>
      </p:sp>
      <p:cxnSp>
        <p:nvCxnSpPr>
          <p:cNvPr id="10" name="Straight Arrow Connector 9">
            <a:extLst>
              <a:ext uri="{FF2B5EF4-FFF2-40B4-BE49-F238E27FC236}">
                <a16:creationId xmlns:a16="http://schemas.microsoft.com/office/drawing/2014/main" id="{43368DE5-4048-E03C-2BC3-D503B65DD6C4}"/>
              </a:ext>
            </a:extLst>
          </p:cNvPr>
          <p:cNvCxnSpPr>
            <a:cxnSpLocks/>
          </p:cNvCxnSpPr>
          <p:nvPr/>
        </p:nvCxnSpPr>
        <p:spPr>
          <a:xfrm>
            <a:off x="3104941" y="5011536"/>
            <a:ext cx="693337" cy="0"/>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FC9851CE-6F9F-A8DC-1923-F89B047F0EC0}"/>
              </a:ext>
            </a:extLst>
          </p:cNvPr>
          <p:cNvSpPr txBox="1"/>
          <p:nvPr/>
        </p:nvSpPr>
        <p:spPr>
          <a:xfrm>
            <a:off x="720870" y="4688370"/>
            <a:ext cx="2464458" cy="646331"/>
          </a:xfrm>
          <a:prstGeom prst="rect">
            <a:avLst/>
          </a:prstGeom>
          <a:noFill/>
        </p:spPr>
        <p:txBody>
          <a:bodyPr wrap="square" rtlCol="0">
            <a:spAutoFit/>
          </a:bodyPr>
          <a:lstStyle/>
          <a:p>
            <a:pPr algn="r"/>
            <a:r>
              <a:rPr lang="en-US" dirty="0"/>
              <a:t>Restarts notebook and run all cells</a:t>
            </a:r>
          </a:p>
        </p:txBody>
      </p:sp>
    </p:spTree>
    <p:extLst>
      <p:ext uri="{BB962C8B-B14F-4D97-AF65-F5344CB8AC3E}">
        <p14:creationId xmlns:p14="http://schemas.microsoft.com/office/powerpoint/2010/main" val="25841375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08C41A-1675-7E64-ECFF-439555E51F9D}"/>
              </a:ext>
            </a:extLst>
          </p:cNvPr>
          <p:cNvSpPr>
            <a:spLocks noGrp="1"/>
          </p:cNvSpPr>
          <p:nvPr>
            <p:ph type="title"/>
          </p:nvPr>
        </p:nvSpPr>
        <p:spPr/>
        <p:txBody>
          <a:bodyPr/>
          <a:lstStyle/>
          <a:p>
            <a:r>
              <a:rPr lang="en-US" dirty="0"/>
              <a:t>Concluding Remarks</a:t>
            </a:r>
          </a:p>
        </p:txBody>
      </p:sp>
      <p:sp>
        <p:nvSpPr>
          <p:cNvPr id="3" name="Content Placeholder 2">
            <a:extLst>
              <a:ext uri="{FF2B5EF4-FFF2-40B4-BE49-F238E27FC236}">
                <a16:creationId xmlns:a16="http://schemas.microsoft.com/office/drawing/2014/main" id="{2BCA4932-0E23-4643-7E5C-892643BB15D3}"/>
              </a:ext>
            </a:extLst>
          </p:cNvPr>
          <p:cNvSpPr>
            <a:spLocks noGrp="1"/>
          </p:cNvSpPr>
          <p:nvPr>
            <p:ph idx="1"/>
          </p:nvPr>
        </p:nvSpPr>
        <p:spPr>
          <a:xfrm>
            <a:off x="628650" y="1517301"/>
            <a:ext cx="7886700" cy="4659662"/>
          </a:xfrm>
        </p:spPr>
        <p:txBody>
          <a:bodyPr/>
          <a:lstStyle/>
          <a:p>
            <a:r>
              <a:rPr lang="en-US" dirty="0"/>
              <a:t>Lots of publicly available resources, references, examples, data, and </a:t>
            </a:r>
            <a:r>
              <a:rPr lang="en-US" dirty="0" err="1"/>
              <a:t>Jupyter</a:t>
            </a:r>
            <a:r>
              <a:rPr lang="en-US" dirty="0"/>
              <a:t> Notebooks</a:t>
            </a:r>
          </a:p>
          <a:p>
            <a:pPr lvl="1"/>
            <a:r>
              <a:rPr lang="en-US" dirty="0">
                <a:hlinkClick r:id="rId2"/>
              </a:rPr>
              <a:t>https://www.kaggle.com/</a:t>
            </a:r>
            <a:r>
              <a:rPr lang="en-US" dirty="0"/>
              <a:t> </a:t>
            </a:r>
          </a:p>
          <a:p>
            <a:pPr lvl="1"/>
            <a:r>
              <a:rPr lang="en-US" dirty="0">
                <a:hlinkClick r:id="rId3"/>
              </a:rPr>
              <a:t>https://github.com/</a:t>
            </a:r>
            <a:r>
              <a:rPr lang="en-US" dirty="0"/>
              <a:t> </a:t>
            </a:r>
          </a:p>
          <a:p>
            <a:pPr lvl="1"/>
            <a:endParaRPr lang="en-US" dirty="0"/>
          </a:p>
          <a:p>
            <a:r>
              <a:rPr lang="en-US" dirty="0"/>
              <a:t>Overwhelming list of packages for math, statistics, data visualization, data processing, machine learning, natural language processing, etc.</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28921308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B5E3D1-BE7B-5909-8D56-C5CD1A12E8B5}"/>
              </a:ext>
            </a:extLst>
          </p:cNvPr>
          <p:cNvSpPr>
            <a:spLocks noGrp="1"/>
          </p:cNvSpPr>
          <p:nvPr>
            <p:ph type="title"/>
          </p:nvPr>
        </p:nvSpPr>
        <p:spPr>
          <a:xfrm>
            <a:off x="628650" y="365127"/>
            <a:ext cx="6037070" cy="1071788"/>
          </a:xfrm>
        </p:spPr>
        <p:txBody>
          <a:bodyPr/>
          <a:lstStyle/>
          <a:p>
            <a:r>
              <a:rPr lang="en-US" dirty="0"/>
              <a:t>Important Skills</a:t>
            </a:r>
          </a:p>
        </p:txBody>
      </p:sp>
      <p:sp>
        <p:nvSpPr>
          <p:cNvPr id="3" name="Content Placeholder 2">
            <a:extLst>
              <a:ext uri="{FF2B5EF4-FFF2-40B4-BE49-F238E27FC236}">
                <a16:creationId xmlns:a16="http://schemas.microsoft.com/office/drawing/2014/main" id="{5B6545F5-1B03-7DD3-AB32-E0754F9401C6}"/>
              </a:ext>
            </a:extLst>
          </p:cNvPr>
          <p:cNvSpPr>
            <a:spLocks noGrp="1"/>
          </p:cNvSpPr>
          <p:nvPr>
            <p:ph idx="1"/>
          </p:nvPr>
        </p:nvSpPr>
        <p:spPr>
          <a:xfrm>
            <a:off x="628650" y="1436915"/>
            <a:ext cx="7886700" cy="4740048"/>
          </a:xfrm>
        </p:spPr>
        <p:txBody>
          <a:bodyPr>
            <a:normAutofit fontScale="92500" lnSpcReduction="10000"/>
          </a:bodyPr>
          <a:lstStyle/>
          <a:p>
            <a:r>
              <a:rPr lang="en-US" dirty="0"/>
              <a:t>Interpret and understanding module documentation (</a:t>
            </a:r>
            <a:r>
              <a:rPr lang="en-US" dirty="0" err="1"/>
              <a:t>Shorcut</a:t>
            </a:r>
            <a:r>
              <a:rPr lang="en-US" dirty="0"/>
              <a:t>: </a:t>
            </a:r>
            <a:r>
              <a:rPr lang="en-US" dirty="0" err="1"/>
              <a:t>Shift+Tab</a:t>
            </a:r>
            <a:r>
              <a:rPr lang="en-US" dirty="0"/>
              <a:t>).</a:t>
            </a:r>
          </a:p>
          <a:p>
            <a:endParaRPr lang="en-US" dirty="0"/>
          </a:p>
          <a:p>
            <a:r>
              <a:rPr lang="en-US" dirty="0"/>
              <a:t>Interpreting, understanding, and solving warnings and errors.</a:t>
            </a:r>
          </a:p>
          <a:p>
            <a:endParaRPr lang="en-US" dirty="0"/>
          </a:p>
          <a:p>
            <a:r>
              <a:rPr lang="en-US" dirty="0"/>
              <a:t>General programming concepts (e.g., working with objects and data collections, conditional operations, statements, loops, arithmetic operations, working with files).</a:t>
            </a:r>
          </a:p>
          <a:p>
            <a:endParaRPr lang="en-US" dirty="0"/>
          </a:p>
          <a:p>
            <a:r>
              <a:rPr lang="en-US" dirty="0"/>
              <a:t>Familiarity and knowledge on Data Science topics:</a:t>
            </a:r>
          </a:p>
          <a:p>
            <a:pPr lvl="1"/>
            <a:r>
              <a:rPr lang="en-US" dirty="0"/>
              <a:t>Data cleaning, processing, and transformation</a:t>
            </a:r>
          </a:p>
          <a:p>
            <a:pPr lvl="1"/>
            <a:r>
              <a:rPr lang="en-US" dirty="0"/>
              <a:t>Statistics and Exploratory Data Analysis (EDA)</a:t>
            </a:r>
          </a:p>
          <a:p>
            <a:pPr lvl="1"/>
            <a:r>
              <a:rPr lang="en-US" dirty="0"/>
              <a:t>Machine learning</a:t>
            </a:r>
          </a:p>
          <a:p>
            <a:pPr lvl="1"/>
            <a:r>
              <a:rPr lang="en-US" dirty="0"/>
              <a:t>Natural language processing</a:t>
            </a:r>
          </a:p>
          <a:p>
            <a:endParaRPr lang="en-US" dirty="0"/>
          </a:p>
          <a:p>
            <a:r>
              <a:rPr lang="en-US" dirty="0"/>
              <a:t>Subject matter expertise.</a:t>
            </a:r>
          </a:p>
          <a:p>
            <a:endParaRPr lang="en-US" dirty="0"/>
          </a:p>
        </p:txBody>
      </p:sp>
    </p:spTree>
    <p:extLst>
      <p:ext uri="{BB962C8B-B14F-4D97-AF65-F5344CB8AC3E}">
        <p14:creationId xmlns:p14="http://schemas.microsoft.com/office/powerpoint/2010/main" val="11587887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E0F78F-D0E1-0F38-4FC0-F8DE220DD037}"/>
              </a:ext>
            </a:extLst>
          </p:cNvPr>
          <p:cNvSpPr>
            <a:spLocks noGrp="1"/>
          </p:cNvSpPr>
          <p:nvPr>
            <p:ph type="title"/>
          </p:nvPr>
        </p:nvSpPr>
        <p:spPr/>
        <p:txBody>
          <a:bodyPr/>
          <a:lstStyle/>
          <a:p>
            <a:r>
              <a:rPr lang="en-US" dirty="0"/>
              <a:t>Python Demo</a:t>
            </a:r>
          </a:p>
        </p:txBody>
      </p:sp>
      <p:sp>
        <p:nvSpPr>
          <p:cNvPr id="3" name="Content Placeholder 2">
            <a:extLst>
              <a:ext uri="{FF2B5EF4-FFF2-40B4-BE49-F238E27FC236}">
                <a16:creationId xmlns:a16="http://schemas.microsoft.com/office/drawing/2014/main" id="{9AD6C23C-12C8-4027-9823-55C5F1C066AA}"/>
              </a:ext>
            </a:extLst>
          </p:cNvPr>
          <p:cNvSpPr>
            <a:spLocks noGrp="1"/>
          </p:cNvSpPr>
          <p:nvPr>
            <p:ph idx="1"/>
          </p:nvPr>
        </p:nvSpPr>
        <p:spPr/>
        <p:txBody>
          <a:bodyPr/>
          <a:lstStyle/>
          <a:p>
            <a:r>
              <a:rPr lang="en-US" dirty="0"/>
              <a:t>See notebook for demo of basic operations and important topics.</a:t>
            </a:r>
          </a:p>
        </p:txBody>
      </p:sp>
    </p:spTree>
    <p:extLst>
      <p:ext uri="{BB962C8B-B14F-4D97-AF65-F5344CB8AC3E}">
        <p14:creationId xmlns:p14="http://schemas.microsoft.com/office/powerpoint/2010/main" val="18460568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FA7E6B-943F-9C73-9A86-5658222831DD}"/>
              </a:ext>
            </a:extLst>
          </p:cNvPr>
          <p:cNvSpPr>
            <a:spLocks noGrp="1"/>
          </p:cNvSpPr>
          <p:nvPr>
            <p:ph type="title"/>
          </p:nvPr>
        </p:nvSpPr>
        <p:spPr/>
        <p:txBody>
          <a:bodyPr/>
          <a:lstStyle/>
          <a:p>
            <a:pPr algn="ctr"/>
            <a:r>
              <a:rPr lang="en-US" dirty="0"/>
              <a:t>Questions?</a:t>
            </a:r>
          </a:p>
        </p:txBody>
      </p:sp>
      <p:pic>
        <p:nvPicPr>
          <p:cNvPr id="6" name="Content Placeholder 5" descr="Magnifying glass and question mark">
            <a:extLst>
              <a:ext uri="{FF2B5EF4-FFF2-40B4-BE49-F238E27FC236}">
                <a16:creationId xmlns:a16="http://schemas.microsoft.com/office/drawing/2014/main" id="{D0F8681D-86C8-2E40-B97A-204CB50BA841}"/>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28650" y="1607659"/>
            <a:ext cx="7886700" cy="4436432"/>
          </a:xfrm>
        </p:spPr>
      </p:pic>
      <p:sp>
        <p:nvSpPr>
          <p:cNvPr id="4" name="Slide Number Placeholder 3">
            <a:extLst>
              <a:ext uri="{FF2B5EF4-FFF2-40B4-BE49-F238E27FC236}">
                <a16:creationId xmlns:a16="http://schemas.microsoft.com/office/drawing/2014/main" id="{8F4F6893-9720-B204-6300-55AD1D0A5B29}"/>
              </a:ext>
            </a:extLst>
          </p:cNvPr>
          <p:cNvSpPr>
            <a:spLocks noGrp="1"/>
          </p:cNvSpPr>
          <p:nvPr>
            <p:ph type="sldNum" sz="quarter" idx="12"/>
          </p:nvPr>
        </p:nvSpPr>
        <p:spPr/>
        <p:txBody>
          <a:bodyPr/>
          <a:lstStyle/>
          <a:p>
            <a:fld id="{2D7A539D-362F-420C-9423-87CD827429DB}" type="slidenum">
              <a:rPr lang="en-US" smtClean="0"/>
              <a:t>19</a:t>
            </a:fld>
            <a:endParaRPr lang="en-US"/>
          </a:p>
        </p:txBody>
      </p:sp>
    </p:spTree>
    <p:extLst>
      <p:ext uri="{BB962C8B-B14F-4D97-AF65-F5344CB8AC3E}">
        <p14:creationId xmlns:p14="http://schemas.microsoft.com/office/powerpoint/2010/main" val="19069880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1172A6-897A-6D9C-C28E-BC6475E42F73}"/>
              </a:ext>
            </a:extLst>
          </p:cNvPr>
          <p:cNvSpPr>
            <a:spLocks noGrp="1"/>
          </p:cNvSpPr>
          <p:nvPr>
            <p:ph type="title"/>
          </p:nvPr>
        </p:nvSpPr>
        <p:spPr/>
        <p:txBody>
          <a:bodyPr/>
          <a:lstStyle/>
          <a:p>
            <a:r>
              <a:rPr lang="en-US" dirty="0"/>
              <a:t>What is Python</a:t>
            </a:r>
          </a:p>
        </p:txBody>
      </p:sp>
      <p:sp>
        <p:nvSpPr>
          <p:cNvPr id="3" name="Content Placeholder 2">
            <a:extLst>
              <a:ext uri="{FF2B5EF4-FFF2-40B4-BE49-F238E27FC236}">
                <a16:creationId xmlns:a16="http://schemas.microsoft.com/office/drawing/2014/main" id="{37399C4D-5146-F99A-65D2-ECE9A6AE51C4}"/>
              </a:ext>
            </a:extLst>
          </p:cNvPr>
          <p:cNvSpPr>
            <a:spLocks noGrp="1"/>
          </p:cNvSpPr>
          <p:nvPr>
            <p:ph idx="1"/>
          </p:nvPr>
        </p:nvSpPr>
        <p:spPr/>
        <p:txBody>
          <a:bodyPr>
            <a:normAutofit lnSpcReduction="10000"/>
          </a:bodyPr>
          <a:lstStyle/>
          <a:p>
            <a:r>
              <a:rPr lang="en-US" dirty="0"/>
              <a:t>Object-oriented, high-level programming language.</a:t>
            </a:r>
          </a:p>
          <a:p>
            <a:endParaRPr lang="en-US" dirty="0"/>
          </a:p>
          <a:p>
            <a:r>
              <a:rPr lang="en-US" dirty="0"/>
              <a:t>0 index programming language.</a:t>
            </a:r>
          </a:p>
          <a:p>
            <a:endParaRPr lang="en-US" dirty="0"/>
          </a:p>
          <a:p>
            <a:r>
              <a:rPr lang="en-US" dirty="0"/>
              <a:t>Relatively simple syntax with focus on readability.</a:t>
            </a:r>
          </a:p>
          <a:p>
            <a:endParaRPr lang="en-US" dirty="0"/>
          </a:p>
          <a:p>
            <a:r>
              <a:rPr lang="en-US" dirty="0"/>
              <a:t>Built-in and third-party modules, packages, and libraries reusable across projects.</a:t>
            </a:r>
          </a:p>
          <a:p>
            <a:endParaRPr lang="en-US" dirty="0"/>
          </a:p>
          <a:p>
            <a:r>
              <a:rPr lang="en-US" dirty="0"/>
              <a:t>Open Source.</a:t>
            </a:r>
          </a:p>
          <a:p>
            <a:endParaRPr lang="en-US" dirty="0"/>
          </a:p>
          <a:p>
            <a:r>
              <a:rPr lang="en-US" dirty="0"/>
              <a:t>Cross-platform: Windows, Mac OS, Linux, Android and iOS</a:t>
            </a:r>
          </a:p>
          <a:p>
            <a:endParaRPr lang="en-US" dirty="0"/>
          </a:p>
          <a:p>
            <a:r>
              <a:rPr lang="en-US" dirty="0"/>
              <a:t>Large and growing community.</a:t>
            </a:r>
          </a:p>
          <a:p>
            <a:endParaRPr lang="en-US" dirty="0"/>
          </a:p>
        </p:txBody>
      </p:sp>
    </p:spTree>
    <p:extLst>
      <p:ext uri="{BB962C8B-B14F-4D97-AF65-F5344CB8AC3E}">
        <p14:creationId xmlns:p14="http://schemas.microsoft.com/office/powerpoint/2010/main" val="37841635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F23266-46F7-9085-C53B-66F65F16FE1B}"/>
              </a:ext>
            </a:extLst>
          </p:cNvPr>
          <p:cNvSpPr>
            <a:spLocks noGrp="1"/>
          </p:cNvSpPr>
          <p:nvPr>
            <p:ph type="title"/>
          </p:nvPr>
        </p:nvSpPr>
        <p:spPr>
          <a:xfrm>
            <a:off x="628650" y="365127"/>
            <a:ext cx="6037070" cy="827066"/>
          </a:xfrm>
        </p:spPr>
        <p:txBody>
          <a:bodyPr/>
          <a:lstStyle/>
          <a:p>
            <a:r>
              <a:rPr lang="en-US" dirty="0"/>
              <a:t>Python Tools</a:t>
            </a:r>
          </a:p>
        </p:txBody>
      </p:sp>
      <p:sp>
        <p:nvSpPr>
          <p:cNvPr id="3" name="Content Placeholder 2">
            <a:extLst>
              <a:ext uri="{FF2B5EF4-FFF2-40B4-BE49-F238E27FC236}">
                <a16:creationId xmlns:a16="http://schemas.microsoft.com/office/drawing/2014/main" id="{C606F41C-6276-8C0B-CA4E-8F08181F18E6}"/>
              </a:ext>
            </a:extLst>
          </p:cNvPr>
          <p:cNvSpPr>
            <a:spLocks noGrp="1"/>
          </p:cNvSpPr>
          <p:nvPr>
            <p:ph idx="1"/>
          </p:nvPr>
        </p:nvSpPr>
        <p:spPr>
          <a:xfrm>
            <a:off x="628650" y="1435261"/>
            <a:ext cx="7886700" cy="4741702"/>
          </a:xfrm>
        </p:spPr>
        <p:txBody>
          <a:bodyPr>
            <a:normAutofit fontScale="92500" lnSpcReduction="20000"/>
          </a:bodyPr>
          <a:lstStyle/>
          <a:p>
            <a:r>
              <a:rPr lang="en-US" dirty="0"/>
              <a:t>Various tools allow running python code.</a:t>
            </a:r>
          </a:p>
          <a:p>
            <a:endParaRPr lang="en-US" dirty="0"/>
          </a:p>
          <a:p>
            <a:r>
              <a:rPr lang="en-US" dirty="0"/>
              <a:t>Integrated Development Environments (IDE):</a:t>
            </a:r>
          </a:p>
          <a:p>
            <a:pPr lvl="1"/>
            <a:r>
              <a:rPr lang="en-US" dirty="0" err="1"/>
              <a:t>Jupyter</a:t>
            </a:r>
            <a:r>
              <a:rPr lang="en-US" dirty="0"/>
              <a:t> Notebooks</a:t>
            </a:r>
          </a:p>
          <a:p>
            <a:pPr lvl="1"/>
            <a:r>
              <a:rPr lang="en-US" dirty="0"/>
              <a:t>MS Visual Studio Code</a:t>
            </a:r>
          </a:p>
          <a:p>
            <a:pPr lvl="1"/>
            <a:r>
              <a:rPr lang="en-US" dirty="0"/>
              <a:t>Google </a:t>
            </a:r>
            <a:r>
              <a:rPr lang="en-US" dirty="0" err="1"/>
              <a:t>Colab</a:t>
            </a:r>
            <a:endParaRPr lang="en-US" dirty="0"/>
          </a:p>
          <a:p>
            <a:pPr lvl="1"/>
            <a:r>
              <a:rPr lang="en-US" dirty="0"/>
              <a:t>Anaconda Spyder</a:t>
            </a:r>
          </a:p>
          <a:p>
            <a:pPr lvl="1"/>
            <a:r>
              <a:rPr lang="en-US" dirty="0"/>
              <a:t>PyCharm</a:t>
            </a:r>
          </a:p>
          <a:p>
            <a:endParaRPr lang="en-US" dirty="0"/>
          </a:p>
          <a:p>
            <a:r>
              <a:rPr lang="en-US" dirty="0"/>
              <a:t>Text editors can edit Python source code and run using Python command line terminal or command prompt via its interpreter.</a:t>
            </a:r>
          </a:p>
          <a:p>
            <a:endParaRPr lang="en-US" dirty="0"/>
          </a:p>
          <a:p>
            <a:r>
              <a:rPr lang="en-US" dirty="0"/>
              <a:t>Python runs locally or deployed in cloud services.</a:t>
            </a:r>
          </a:p>
          <a:p>
            <a:endParaRPr lang="en-US" dirty="0"/>
          </a:p>
          <a:p>
            <a:r>
              <a:rPr lang="en-US" dirty="0"/>
              <a:t>Other Tools:</a:t>
            </a:r>
          </a:p>
          <a:p>
            <a:pPr lvl="1"/>
            <a:r>
              <a:rPr lang="en-US" dirty="0" err="1"/>
              <a:t>Github</a:t>
            </a:r>
            <a:endParaRPr lang="en-US" dirty="0"/>
          </a:p>
          <a:p>
            <a:pPr lvl="1"/>
            <a:r>
              <a:rPr lang="en-US" dirty="0"/>
              <a:t>Many Modules, Packages, and Libraries</a:t>
            </a:r>
          </a:p>
        </p:txBody>
      </p:sp>
    </p:spTree>
    <p:extLst>
      <p:ext uri="{BB962C8B-B14F-4D97-AF65-F5344CB8AC3E}">
        <p14:creationId xmlns:p14="http://schemas.microsoft.com/office/powerpoint/2010/main" val="41409096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A7D24E-255B-3B31-9F4D-19C3FAF5CC65}"/>
              </a:ext>
            </a:extLst>
          </p:cNvPr>
          <p:cNvSpPr>
            <a:spLocks noGrp="1"/>
          </p:cNvSpPr>
          <p:nvPr>
            <p:ph type="title"/>
          </p:nvPr>
        </p:nvSpPr>
        <p:spPr/>
        <p:txBody>
          <a:bodyPr/>
          <a:lstStyle/>
          <a:p>
            <a:r>
              <a:rPr lang="en-US" dirty="0" err="1"/>
              <a:t>Jupyter</a:t>
            </a:r>
            <a:r>
              <a:rPr lang="en-US" dirty="0"/>
              <a:t> Notebook Overview</a:t>
            </a:r>
          </a:p>
        </p:txBody>
      </p:sp>
      <p:sp>
        <p:nvSpPr>
          <p:cNvPr id="3" name="Content Placeholder 2">
            <a:extLst>
              <a:ext uri="{FF2B5EF4-FFF2-40B4-BE49-F238E27FC236}">
                <a16:creationId xmlns:a16="http://schemas.microsoft.com/office/drawing/2014/main" id="{AEF79F02-77AA-240E-956D-C4EF9A75AFA4}"/>
              </a:ext>
            </a:extLst>
          </p:cNvPr>
          <p:cNvSpPr>
            <a:spLocks noGrp="1"/>
          </p:cNvSpPr>
          <p:nvPr>
            <p:ph idx="1"/>
          </p:nvPr>
        </p:nvSpPr>
        <p:spPr/>
        <p:txBody>
          <a:bodyPr>
            <a:normAutofit/>
          </a:bodyPr>
          <a:lstStyle/>
          <a:p>
            <a:r>
              <a:rPr lang="en-US" dirty="0"/>
              <a:t>IDE that runs in the browser.</a:t>
            </a:r>
          </a:p>
          <a:p>
            <a:endParaRPr lang="en-US" dirty="0"/>
          </a:p>
          <a:p>
            <a:r>
              <a:rPr lang="en-US" dirty="0"/>
              <a:t>Platform to write, execute, and visualize code.</a:t>
            </a:r>
          </a:p>
          <a:p>
            <a:endParaRPr lang="en-US" dirty="0"/>
          </a:p>
          <a:p>
            <a:r>
              <a:rPr lang="en-US" dirty="0"/>
              <a:t>Syntax highlighting, code completion, and embed visualizations directly in the notebook.</a:t>
            </a:r>
          </a:p>
          <a:p>
            <a:endParaRPr lang="en-US" dirty="0"/>
          </a:p>
          <a:p>
            <a:r>
              <a:rPr lang="en-US" dirty="0"/>
              <a:t>Allows line-by-line or cell-by-cell code execution.</a:t>
            </a:r>
          </a:p>
          <a:p>
            <a:endParaRPr lang="en-US" dirty="0"/>
          </a:p>
          <a:p>
            <a:r>
              <a:rPr lang="en-US" dirty="0"/>
              <a:t>Can be easily shared. Highly used in academic settings, data analysis, code testing, documentation, comparisons, and other purposes.</a:t>
            </a:r>
          </a:p>
          <a:p>
            <a:endParaRPr lang="en-US" dirty="0"/>
          </a:p>
          <a:p>
            <a:endParaRPr lang="en-US" dirty="0"/>
          </a:p>
          <a:p>
            <a:endParaRPr lang="en-US" dirty="0"/>
          </a:p>
        </p:txBody>
      </p:sp>
    </p:spTree>
    <p:extLst>
      <p:ext uri="{BB962C8B-B14F-4D97-AF65-F5344CB8AC3E}">
        <p14:creationId xmlns:p14="http://schemas.microsoft.com/office/powerpoint/2010/main" val="41357987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AFF40B-79AC-DF7A-75A4-C5775ACF3C81}"/>
              </a:ext>
            </a:extLst>
          </p:cNvPr>
          <p:cNvSpPr>
            <a:spLocks noGrp="1"/>
          </p:cNvSpPr>
          <p:nvPr>
            <p:ph type="title"/>
          </p:nvPr>
        </p:nvSpPr>
        <p:spPr/>
        <p:txBody>
          <a:bodyPr/>
          <a:lstStyle/>
          <a:p>
            <a:r>
              <a:rPr lang="en-US" dirty="0"/>
              <a:t>Anaconda Overview</a:t>
            </a:r>
          </a:p>
        </p:txBody>
      </p:sp>
      <p:sp>
        <p:nvSpPr>
          <p:cNvPr id="3" name="Content Placeholder 2">
            <a:extLst>
              <a:ext uri="{FF2B5EF4-FFF2-40B4-BE49-F238E27FC236}">
                <a16:creationId xmlns:a16="http://schemas.microsoft.com/office/drawing/2014/main" id="{D087E9E1-C832-3516-09F3-557E01DA1890}"/>
              </a:ext>
            </a:extLst>
          </p:cNvPr>
          <p:cNvSpPr>
            <a:spLocks noGrp="1"/>
          </p:cNvSpPr>
          <p:nvPr>
            <p:ph idx="1"/>
          </p:nvPr>
        </p:nvSpPr>
        <p:spPr/>
        <p:txBody>
          <a:bodyPr>
            <a:normAutofit/>
          </a:bodyPr>
          <a:lstStyle/>
          <a:p>
            <a:r>
              <a:rPr lang="en-US" dirty="0"/>
              <a:t>Distribution package that includes Python, and Data Science Libraries curated by Anaconda.</a:t>
            </a:r>
          </a:p>
          <a:p>
            <a:endParaRPr lang="en-US" dirty="0"/>
          </a:p>
          <a:p>
            <a:r>
              <a:rPr lang="en-US" dirty="0"/>
              <a:t>Costs:</a:t>
            </a:r>
          </a:p>
          <a:p>
            <a:pPr lvl="1"/>
            <a:r>
              <a:rPr lang="en-US" dirty="0"/>
              <a:t>Free for academic/educational use.</a:t>
            </a:r>
          </a:p>
          <a:p>
            <a:pPr lvl="1"/>
            <a:r>
              <a:rPr lang="en-US" dirty="0"/>
              <a:t>$600/yr individual license for commercial use.</a:t>
            </a:r>
          </a:p>
          <a:p>
            <a:pPr lvl="1"/>
            <a:endParaRPr lang="en-US" dirty="0"/>
          </a:p>
          <a:p>
            <a:r>
              <a:rPr lang="en-US" dirty="0"/>
              <a:t>Anaconda 2024 is on DOE’s EITS pre-approved software list.</a:t>
            </a:r>
          </a:p>
          <a:p>
            <a:endParaRPr lang="en-US" dirty="0"/>
          </a:p>
        </p:txBody>
      </p:sp>
    </p:spTree>
    <p:extLst>
      <p:ext uri="{BB962C8B-B14F-4D97-AF65-F5344CB8AC3E}">
        <p14:creationId xmlns:p14="http://schemas.microsoft.com/office/powerpoint/2010/main" val="29975894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98E4E8-D372-DD93-D1F9-A5AF023D73C1}"/>
              </a:ext>
            </a:extLst>
          </p:cNvPr>
          <p:cNvSpPr>
            <a:spLocks noGrp="1"/>
          </p:cNvSpPr>
          <p:nvPr>
            <p:ph type="title"/>
          </p:nvPr>
        </p:nvSpPr>
        <p:spPr>
          <a:xfrm>
            <a:off x="628650" y="365126"/>
            <a:ext cx="6037070" cy="921063"/>
          </a:xfrm>
        </p:spPr>
        <p:txBody>
          <a:bodyPr/>
          <a:lstStyle/>
          <a:p>
            <a:r>
              <a:rPr lang="en-US" dirty="0"/>
              <a:t>Python Overview</a:t>
            </a:r>
          </a:p>
        </p:txBody>
      </p:sp>
      <p:sp>
        <p:nvSpPr>
          <p:cNvPr id="3" name="Content Placeholder 2">
            <a:extLst>
              <a:ext uri="{FF2B5EF4-FFF2-40B4-BE49-F238E27FC236}">
                <a16:creationId xmlns:a16="http://schemas.microsoft.com/office/drawing/2014/main" id="{59F2CF61-56B9-B328-D841-A163B5B54F39}"/>
              </a:ext>
            </a:extLst>
          </p:cNvPr>
          <p:cNvSpPr>
            <a:spLocks noGrp="1"/>
          </p:cNvSpPr>
          <p:nvPr>
            <p:ph idx="1"/>
          </p:nvPr>
        </p:nvSpPr>
        <p:spPr>
          <a:xfrm>
            <a:off x="628650" y="1356527"/>
            <a:ext cx="7886700" cy="4820436"/>
          </a:xfrm>
        </p:spPr>
        <p:txBody>
          <a:bodyPr>
            <a:normAutofit/>
          </a:bodyPr>
          <a:lstStyle/>
          <a:p>
            <a:r>
              <a:rPr lang="en-US" dirty="0"/>
              <a:t>Python documentation: </a:t>
            </a:r>
            <a:r>
              <a:rPr lang="en-US" dirty="0">
                <a:hlinkClick r:id="rId3"/>
              </a:rPr>
              <a:t>https://docs.python.org/3/</a:t>
            </a:r>
            <a:r>
              <a:rPr lang="en-US" dirty="0"/>
              <a:t> </a:t>
            </a:r>
          </a:p>
          <a:p>
            <a:endParaRPr lang="en-US" dirty="0"/>
          </a:p>
          <a:p>
            <a:r>
              <a:rPr lang="en-US" dirty="0"/>
              <a:t>Built-in capabilities:</a:t>
            </a:r>
          </a:p>
          <a:p>
            <a:pPr lvl="1"/>
            <a:r>
              <a:rPr lang="en-US" dirty="0"/>
              <a:t>Working with various data types (e.g., Boolean, integers, floats, text string, datetimes, etc.)</a:t>
            </a:r>
          </a:p>
          <a:p>
            <a:pPr lvl="1"/>
            <a:r>
              <a:rPr lang="en-US" dirty="0"/>
              <a:t>Data structures and types (lists, sets, dictionaries)</a:t>
            </a:r>
          </a:p>
          <a:p>
            <a:pPr lvl="1"/>
            <a:r>
              <a:rPr lang="en-US" dirty="0"/>
              <a:t>Various Statements:</a:t>
            </a:r>
          </a:p>
          <a:p>
            <a:pPr lvl="2"/>
            <a:r>
              <a:rPr lang="en-US" dirty="0"/>
              <a:t>For and while loops</a:t>
            </a:r>
          </a:p>
          <a:p>
            <a:pPr lvl="2"/>
            <a:r>
              <a:rPr lang="en-US" dirty="0"/>
              <a:t>If/else statements</a:t>
            </a:r>
          </a:p>
          <a:p>
            <a:pPr lvl="1"/>
            <a:r>
              <a:rPr lang="en-US" dirty="0"/>
              <a:t>Modules for working with math, functional programming, various file formats</a:t>
            </a:r>
          </a:p>
          <a:p>
            <a:pPr lvl="1"/>
            <a:endParaRPr lang="en-US" dirty="0"/>
          </a:p>
          <a:p>
            <a:r>
              <a:rPr lang="en-US" dirty="0"/>
              <a:t>Built-in capabilities expanded via installation of modules</a:t>
            </a:r>
          </a:p>
        </p:txBody>
      </p:sp>
    </p:spTree>
    <p:extLst>
      <p:ext uri="{BB962C8B-B14F-4D97-AF65-F5344CB8AC3E}">
        <p14:creationId xmlns:p14="http://schemas.microsoft.com/office/powerpoint/2010/main" val="6698082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B38BF-D32B-25CB-8B38-3E62DBC5FA97}"/>
              </a:ext>
            </a:extLst>
          </p:cNvPr>
          <p:cNvSpPr>
            <a:spLocks noGrp="1"/>
          </p:cNvSpPr>
          <p:nvPr>
            <p:ph type="title"/>
          </p:nvPr>
        </p:nvSpPr>
        <p:spPr>
          <a:xfrm>
            <a:off x="311150" y="365126"/>
            <a:ext cx="6616700" cy="1325563"/>
          </a:xfrm>
        </p:spPr>
        <p:txBody>
          <a:bodyPr/>
          <a:lstStyle/>
          <a:p>
            <a:r>
              <a:rPr lang="en-US" dirty="0"/>
              <a:t>Important Data Science Libraries (1/2)</a:t>
            </a:r>
          </a:p>
        </p:txBody>
      </p:sp>
      <p:graphicFrame>
        <p:nvGraphicFramePr>
          <p:cNvPr id="5" name="Content Placeholder 4">
            <a:extLst>
              <a:ext uri="{FF2B5EF4-FFF2-40B4-BE49-F238E27FC236}">
                <a16:creationId xmlns:a16="http://schemas.microsoft.com/office/drawing/2014/main" id="{745E748F-E0B4-990E-9ACA-BD03E1A87CFC}"/>
              </a:ext>
            </a:extLst>
          </p:cNvPr>
          <p:cNvGraphicFramePr>
            <a:graphicFrameLocks noGrp="1"/>
          </p:cNvGraphicFramePr>
          <p:nvPr>
            <p:ph idx="1"/>
          </p:nvPr>
        </p:nvGraphicFramePr>
        <p:xfrm>
          <a:off x="311150" y="1743099"/>
          <a:ext cx="8521700" cy="4114800"/>
        </p:xfrm>
        <a:graphic>
          <a:graphicData uri="http://schemas.openxmlformats.org/drawingml/2006/table">
            <a:tbl>
              <a:tblPr firstRow="1" firstCol="1" bandRow="1"/>
              <a:tblGrid>
                <a:gridCol w="876300">
                  <a:extLst>
                    <a:ext uri="{9D8B030D-6E8A-4147-A177-3AD203B41FA5}">
                      <a16:colId xmlns:a16="http://schemas.microsoft.com/office/drawing/2014/main" val="3547050340"/>
                    </a:ext>
                  </a:extLst>
                </a:gridCol>
                <a:gridCol w="742950">
                  <a:extLst>
                    <a:ext uri="{9D8B030D-6E8A-4147-A177-3AD203B41FA5}">
                      <a16:colId xmlns:a16="http://schemas.microsoft.com/office/drawing/2014/main" val="1468851630"/>
                    </a:ext>
                  </a:extLst>
                </a:gridCol>
                <a:gridCol w="702268">
                  <a:extLst>
                    <a:ext uri="{9D8B030D-6E8A-4147-A177-3AD203B41FA5}">
                      <a16:colId xmlns:a16="http://schemas.microsoft.com/office/drawing/2014/main" val="3382628095"/>
                    </a:ext>
                  </a:extLst>
                </a:gridCol>
                <a:gridCol w="6200182">
                  <a:extLst>
                    <a:ext uri="{9D8B030D-6E8A-4147-A177-3AD203B41FA5}">
                      <a16:colId xmlns:a16="http://schemas.microsoft.com/office/drawing/2014/main" val="3503685176"/>
                    </a:ext>
                  </a:extLst>
                </a:gridCol>
              </a:tblGrid>
              <a:tr h="212452">
                <a:tc>
                  <a:txBody>
                    <a:bodyPr/>
                    <a:lstStyle/>
                    <a:p>
                      <a:pPr marL="0" marR="0" algn="ctr"/>
                      <a:r>
                        <a:rPr lang="en-US" sz="1000" b="1">
                          <a:solidFill>
                            <a:srgbClr val="000000"/>
                          </a:solidFill>
                          <a:effectLst/>
                          <a:latin typeface="Arial" panose="020B0604020202020204" pitchFamily="34" charset="0"/>
                          <a:ea typeface="Calibri" panose="020F0502020204030204" pitchFamily="34" charset="0"/>
                          <a:cs typeface="Times New Roman" panose="02020603050405020304" pitchFamily="18" charset="0"/>
                        </a:rPr>
                        <a:t>Library/ Package Title</a:t>
                      </a:r>
                      <a:endPar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endParaRP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ctr"/>
                      <a:r>
                        <a:rPr lang="en-US" sz="1000" b="1"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Included in Anaconda*</a:t>
                      </a:r>
                      <a:endParaRPr lang="en-US" sz="10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endParaRP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ctr"/>
                      <a:r>
                        <a:rPr lang="en-US" sz="1000" b="1">
                          <a:solidFill>
                            <a:srgbClr val="000000"/>
                          </a:solidFill>
                          <a:effectLst/>
                          <a:latin typeface="Arial" panose="020B0604020202020204" pitchFamily="34" charset="0"/>
                          <a:ea typeface="Calibri" panose="020F0502020204030204" pitchFamily="34" charset="0"/>
                          <a:cs typeface="Times New Roman" panose="02020603050405020304" pitchFamily="18" charset="0"/>
                        </a:rPr>
                        <a:t>Category</a:t>
                      </a:r>
                      <a:endPar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endParaRPr>
                    </a:p>
                  </a:txBody>
                  <a:tcPr marL="27814" marR="2781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ctr"/>
                      <a:r>
                        <a:rPr lang="en-US" sz="1000" b="1">
                          <a:solidFill>
                            <a:srgbClr val="000000"/>
                          </a:solidFill>
                          <a:effectLst/>
                          <a:latin typeface="Arial" panose="020B0604020202020204" pitchFamily="34" charset="0"/>
                          <a:ea typeface="Calibri" panose="020F0502020204030204" pitchFamily="34" charset="0"/>
                          <a:cs typeface="Times New Roman" panose="02020603050405020304" pitchFamily="18" charset="0"/>
                        </a:rPr>
                        <a:t>Description and main use</a:t>
                      </a:r>
                      <a:endPar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endParaRP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091119358"/>
                  </a:ext>
                </a:extLst>
              </a:tr>
              <a:tr h="70818">
                <a:tc>
                  <a:txBody>
                    <a:bodyPr/>
                    <a:lstStyle/>
                    <a:p>
                      <a:pPr marL="0" marR="0" algn="ctr"/>
                      <a:r>
                        <a:rPr lang="en-US" sz="1000" b="0" i="0" u="sng" strike="noStrike" kern="0" spc="0">
                          <a:solidFill>
                            <a:srgbClr val="000000"/>
                          </a:solidFill>
                          <a:effectLst/>
                          <a:uFill>
                            <a:solidFill>
                              <a:srgbClr val="0070C0"/>
                            </a:solidFill>
                          </a:uFill>
                          <a:latin typeface="Arial" panose="020B0604020202020204" pitchFamily="34" charset="0"/>
                          <a:ea typeface="Calibri" panose="020F0502020204030204" pitchFamily="34" charset="0"/>
                          <a:cs typeface="Times New Roman" panose="02020603050405020304" pitchFamily="18" charset="0"/>
                          <a:hlinkClick r:id="rId3"/>
                        </a:rPr>
                        <a:t>PIP</a:t>
                      </a:r>
                      <a:endPar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endParaRP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ctr"/>
                      <a:r>
                        <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Yes</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ctr"/>
                      <a:r>
                        <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Code</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r>
                        <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Pip is the package installer for Python.</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079448569"/>
                  </a:ext>
                </a:extLst>
              </a:tr>
              <a:tr h="212452">
                <a:tc>
                  <a:txBody>
                    <a:bodyPr/>
                    <a:lstStyle/>
                    <a:p>
                      <a:pPr marL="0" marR="0" algn="ctr"/>
                      <a:r>
                        <a:rPr lang="en-US" sz="1000" b="0" i="0" u="sng" strike="noStrike" kern="0" spc="0">
                          <a:solidFill>
                            <a:srgbClr val="000000"/>
                          </a:solidFill>
                          <a:effectLst/>
                          <a:uFill>
                            <a:solidFill>
                              <a:srgbClr val="0070C0"/>
                            </a:solidFill>
                          </a:uFill>
                          <a:latin typeface="Arial" panose="020B0604020202020204" pitchFamily="34" charset="0"/>
                          <a:ea typeface="Calibri" panose="020F0502020204030204" pitchFamily="34" charset="0"/>
                          <a:cs typeface="Times New Roman" panose="02020603050405020304" pitchFamily="18" charset="0"/>
                          <a:hlinkClick r:id="rId4"/>
                        </a:rPr>
                        <a:t>Pandas</a:t>
                      </a:r>
                      <a:endPar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endParaRP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ctr"/>
                      <a:r>
                        <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Yes</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ctr"/>
                      <a:r>
                        <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Data</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r>
                        <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Pandas is a Python package that provides fast, flexible, and expressive data structures designed to make working with "relational" or "labeled" data both easy and intuitive.</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016007223"/>
                  </a:ext>
                </a:extLst>
              </a:tr>
              <a:tr h="212452">
                <a:tc>
                  <a:txBody>
                    <a:bodyPr/>
                    <a:lstStyle/>
                    <a:p>
                      <a:pPr marL="0" marR="0" algn="ctr"/>
                      <a:r>
                        <a:rPr lang="en-US" sz="1000" b="0" i="0" u="sng" strike="noStrike" kern="0" spc="0">
                          <a:solidFill>
                            <a:srgbClr val="000000"/>
                          </a:solidFill>
                          <a:effectLst/>
                          <a:uFill>
                            <a:solidFill>
                              <a:srgbClr val="0070C0"/>
                            </a:solidFill>
                          </a:uFill>
                          <a:latin typeface="Arial" panose="020B0604020202020204" pitchFamily="34" charset="0"/>
                          <a:ea typeface="Calibri" panose="020F0502020204030204" pitchFamily="34" charset="0"/>
                          <a:cs typeface="Times New Roman" panose="02020603050405020304" pitchFamily="18" charset="0"/>
                          <a:hlinkClick r:id="rId5"/>
                        </a:rPr>
                        <a:t>Numpy</a:t>
                      </a:r>
                      <a:endPar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endParaRP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ctr"/>
                      <a:r>
                        <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Yes</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ctr"/>
                      <a:r>
                        <a:rPr lang="en-US" sz="10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Math</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r>
                        <a:rPr lang="en-US" sz="1000" dirty="0" err="1">
                          <a:solidFill>
                            <a:srgbClr val="000000"/>
                          </a:solidFill>
                          <a:effectLst/>
                          <a:latin typeface="Arial" panose="020B0604020202020204" pitchFamily="34" charset="0"/>
                          <a:ea typeface="Calibri" panose="020F0502020204030204" pitchFamily="34" charset="0"/>
                          <a:cs typeface="Times New Roman" panose="02020603050405020304" pitchFamily="18" charset="0"/>
                        </a:rPr>
                        <a:t>Numpy</a:t>
                      </a:r>
                      <a:r>
                        <a:rPr lang="en-US" sz="10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 is a powerful N-dimensional array object, sophisticated (broadcasting) functions, tools for integrating C/C++ and Fortran code, useful linear algebra, Fourier transform, random number capabilities, and much more.</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100659111"/>
                  </a:ext>
                </a:extLst>
              </a:tr>
              <a:tr h="141634">
                <a:tc>
                  <a:txBody>
                    <a:bodyPr/>
                    <a:lstStyle/>
                    <a:p>
                      <a:pPr marL="0" marR="0" algn="ctr"/>
                      <a:r>
                        <a:rPr lang="en-US" sz="1000" b="0" i="0" u="sng" strike="noStrike" kern="0" spc="0">
                          <a:solidFill>
                            <a:srgbClr val="000000"/>
                          </a:solidFill>
                          <a:effectLst/>
                          <a:uFill>
                            <a:solidFill>
                              <a:srgbClr val="0070C0"/>
                            </a:solidFill>
                          </a:uFill>
                          <a:latin typeface="Arial" panose="020B0604020202020204" pitchFamily="34" charset="0"/>
                          <a:ea typeface="Calibri" panose="020F0502020204030204" pitchFamily="34" charset="0"/>
                          <a:cs typeface="Times New Roman" panose="02020603050405020304" pitchFamily="18" charset="0"/>
                          <a:hlinkClick r:id="rId6"/>
                        </a:rPr>
                        <a:t>Matplotlib</a:t>
                      </a:r>
                      <a:endPar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endParaRP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ctr"/>
                      <a:r>
                        <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Yes</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ctr"/>
                      <a:r>
                        <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Graph</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r>
                        <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Matplotlib is a comprehensive library for creating static, animated, and interactive visualizations in Python.</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739514920"/>
                  </a:ext>
                </a:extLst>
              </a:tr>
              <a:tr h="141634">
                <a:tc>
                  <a:txBody>
                    <a:bodyPr/>
                    <a:lstStyle/>
                    <a:p>
                      <a:pPr marL="0" marR="0" algn="ctr"/>
                      <a:r>
                        <a:rPr lang="en-US" sz="1000" b="0" i="0" u="sng" strike="noStrike" kern="0" spc="0">
                          <a:solidFill>
                            <a:srgbClr val="000000"/>
                          </a:solidFill>
                          <a:effectLst/>
                          <a:uFill>
                            <a:solidFill>
                              <a:srgbClr val="0070C0"/>
                            </a:solidFill>
                          </a:uFill>
                          <a:latin typeface="Arial" panose="020B0604020202020204" pitchFamily="34" charset="0"/>
                          <a:ea typeface="Calibri" panose="020F0502020204030204" pitchFamily="34" charset="0"/>
                          <a:cs typeface="Times New Roman" panose="02020603050405020304" pitchFamily="18" charset="0"/>
                          <a:hlinkClick r:id="rId7"/>
                        </a:rPr>
                        <a:t>Plotly</a:t>
                      </a:r>
                      <a:endPar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endParaRP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ctr"/>
                      <a:r>
                        <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Yes</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ctr"/>
                      <a:r>
                        <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Graph</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r>
                        <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Plotly.py is an interactive, open-source, and browser-based graphing library for Python.</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149082017"/>
                  </a:ext>
                </a:extLst>
              </a:tr>
              <a:tr h="141634">
                <a:tc>
                  <a:txBody>
                    <a:bodyPr/>
                    <a:lstStyle/>
                    <a:p>
                      <a:pPr marL="0" marR="0" algn="ctr"/>
                      <a:r>
                        <a:rPr lang="en-US" sz="1000" b="0" i="0" u="sng" strike="noStrike" kern="0" spc="0">
                          <a:solidFill>
                            <a:srgbClr val="000000"/>
                          </a:solidFill>
                          <a:effectLst/>
                          <a:uFill>
                            <a:solidFill>
                              <a:srgbClr val="0070C0"/>
                            </a:solidFill>
                          </a:uFill>
                          <a:latin typeface="Arial" panose="020B0604020202020204" pitchFamily="34" charset="0"/>
                          <a:ea typeface="Calibri" panose="020F0502020204030204" pitchFamily="34" charset="0"/>
                          <a:cs typeface="Times New Roman" panose="02020603050405020304" pitchFamily="18" charset="0"/>
                          <a:hlinkClick r:id="rId8"/>
                        </a:rPr>
                        <a:t>Seaborn</a:t>
                      </a:r>
                      <a:endPar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endParaRP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ctr"/>
                      <a:r>
                        <a:rPr lang="en-US" sz="10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Yes</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ctr"/>
                      <a:r>
                        <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Graph</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r>
                        <a:rPr lang="en-US" sz="10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Seaborn is a Python visualization library based on matplotlib. It provides a high-level interface for drawing attractive statistical graphics.</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03837117"/>
                  </a:ext>
                </a:extLst>
              </a:tr>
              <a:tr h="212452">
                <a:tc>
                  <a:txBody>
                    <a:bodyPr/>
                    <a:lstStyle/>
                    <a:p>
                      <a:pPr marL="0" marR="0" algn="ctr"/>
                      <a:r>
                        <a:rPr lang="en-US" sz="1000" b="0" i="0" u="sng" strike="noStrike" kern="0" spc="0">
                          <a:solidFill>
                            <a:srgbClr val="000000"/>
                          </a:solidFill>
                          <a:effectLst/>
                          <a:uFill>
                            <a:solidFill>
                              <a:srgbClr val="0070C0"/>
                            </a:solidFill>
                          </a:uFill>
                          <a:latin typeface="Arial" panose="020B0604020202020204" pitchFamily="34" charset="0"/>
                          <a:ea typeface="Calibri" panose="020F0502020204030204" pitchFamily="34" charset="0"/>
                          <a:cs typeface="Times New Roman" panose="02020603050405020304" pitchFamily="18" charset="0"/>
                          <a:hlinkClick r:id="rId9"/>
                        </a:rPr>
                        <a:t>Re</a:t>
                      </a:r>
                      <a:r>
                        <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 (Regex or Regular Expressions)</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ctr"/>
                      <a:r>
                        <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Yes</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ctr"/>
                      <a:r>
                        <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Text</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r>
                        <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This package pertains specifically to regular expressions embedded inside Python and compiled with Python's [`re`] (</a:t>
                      </a:r>
                      <a:r>
                        <a:rPr lang="en-US" sz="1000" b="0" i="0" u="sng" strike="noStrike" kern="0" spc="0">
                          <a:solidFill>
                            <a:srgbClr val="000000"/>
                          </a:solidFill>
                          <a:effectLst/>
                          <a:uFill>
                            <a:solidFill>
                              <a:srgbClr val="0070C0"/>
                            </a:solidFill>
                          </a:uFill>
                          <a:latin typeface="Arial" panose="020B0604020202020204" pitchFamily="34" charset="0"/>
                          <a:ea typeface="Calibri" panose="020F0502020204030204" pitchFamily="34" charset="0"/>
                          <a:cs typeface="Times New Roman" panose="02020603050405020304" pitchFamily="18" charset="0"/>
                          <a:hlinkClick r:id="rId10"/>
                        </a:rPr>
                        <a:t>https://docs.python.org/3/library/re.html</a:t>
                      </a:r>
                      <a:r>
                        <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 module.</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714970808"/>
                  </a:ext>
                </a:extLst>
              </a:tr>
              <a:tr h="141634">
                <a:tc>
                  <a:txBody>
                    <a:bodyPr/>
                    <a:lstStyle/>
                    <a:p>
                      <a:pPr marL="0" marR="0" algn="ctr"/>
                      <a:r>
                        <a:rPr lang="en-US" sz="1000" b="0" i="0" u="sng" strike="noStrike" kern="0" spc="0">
                          <a:solidFill>
                            <a:srgbClr val="000000"/>
                          </a:solidFill>
                          <a:effectLst/>
                          <a:uFill>
                            <a:solidFill>
                              <a:srgbClr val="0070C0"/>
                            </a:solidFill>
                          </a:uFill>
                          <a:latin typeface="Arial" panose="020B0604020202020204" pitchFamily="34" charset="0"/>
                          <a:ea typeface="Calibri" panose="020F0502020204030204" pitchFamily="34" charset="0"/>
                          <a:cs typeface="Times New Roman" panose="02020603050405020304" pitchFamily="18" charset="0"/>
                          <a:hlinkClick r:id="rId11"/>
                        </a:rPr>
                        <a:t>OS</a:t>
                      </a:r>
                      <a:endPar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endParaRP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ctr"/>
                      <a:r>
                        <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Yes</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ctr"/>
                      <a:r>
                        <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OS</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r>
                        <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This module provides a portable way of using operating system dependent functionality.</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530601087"/>
                  </a:ext>
                </a:extLst>
              </a:tr>
              <a:tr h="70818">
                <a:tc>
                  <a:txBody>
                    <a:bodyPr/>
                    <a:lstStyle/>
                    <a:p>
                      <a:pPr marL="0" marR="0" algn="ctr"/>
                      <a:r>
                        <a:rPr lang="en-US" sz="1000" b="0" i="0" u="sng" strike="noStrike" kern="0" spc="0">
                          <a:solidFill>
                            <a:srgbClr val="000000"/>
                          </a:solidFill>
                          <a:effectLst/>
                          <a:uFill>
                            <a:solidFill>
                              <a:srgbClr val="0070C0"/>
                            </a:solidFill>
                          </a:uFill>
                          <a:latin typeface="Arial" panose="020B0604020202020204" pitchFamily="34" charset="0"/>
                          <a:ea typeface="Calibri" panose="020F0502020204030204" pitchFamily="34" charset="0"/>
                          <a:cs typeface="Times New Roman" panose="02020603050405020304" pitchFamily="18" charset="0"/>
                          <a:hlinkClick r:id="rId12"/>
                        </a:rPr>
                        <a:t>Requests</a:t>
                      </a:r>
                      <a:endPar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endParaRP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ctr"/>
                      <a:r>
                        <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Yes</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ctr"/>
                      <a:r>
                        <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Web</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r>
                        <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Requests is a simple, yet elegant, HTTP library.</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042688871"/>
                  </a:ext>
                </a:extLst>
              </a:tr>
              <a:tr h="212452">
                <a:tc>
                  <a:txBody>
                    <a:bodyPr/>
                    <a:lstStyle/>
                    <a:p>
                      <a:pPr marL="0" marR="0" algn="ctr"/>
                      <a:r>
                        <a:rPr lang="en-US" sz="1000" b="0" i="0" u="sng" strike="noStrike" kern="0" spc="0">
                          <a:solidFill>
                            <a:srgbClr val="000000"/>
                          </a:solidFill>
                          <a:effectLst/>
                          <a:uFill>
                            <a:solidFill>
                              <a:srgbClr val="0070C0"/>
                            </a:solidFill>
                          </a:uFill>
                          <a:latin typeface="Arial" panose="020B0604020202020204" pitchFamily="34" charset="0"/>
                          <a:ea typeface="Calibri" panose="020F0502020204030204" pitchFamily="34" charset="0"/>
                          <a:cs typeface="Times New Roman" panose="02020603050405020304" pitchFamily="18" charset="0"/>
                          <a:hlinkClick r:id="rId13"/>
                        </a:rPr>
                        <a:t>BeautifulSoup4</a:t>
                      </a:r>
                      <a:endPar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endParaRP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ctr"/>
                      <a:r>
                        <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Yes</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ctr"/>
                      <a:r>
                        <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Web</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r>
                        <a:rPr lang="en-US" sz="10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Beautiful Soup is a library that makes it easy to scrape information from web pages. It sits atop an HTML or XML parser, providing Pythonic idioms for iterating, searching, and modifying the parse tree.</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6610567"/>
                  </a:ext>
                </a:extLst>
              </a:tr>
              <a:tr h="141634">
                <a:tc>
                  <a:txBody>
                    <a:bodyPr/>
                    <a:lstStyle/>
                    <a:p>
                      <a:pPr marL="0" marR="0" algn="ctr"/>
                      <a:r>
                        <a:rPr lang="en-US" sz="1000" b="0" i="0" u="sng" strike="noStrike" kern="0" spc="0">
                          <a:solidFill>
                            <a:srgbClr val="000000"/>
                          </a:solidFill>
                          <a:effectLst/>
                          <a:uFill>
                            <a:solidFill>
                              <a:srgbClr val="0070C0"/>
                            </a:solidFill>
                          </a:uFill>
                          <a:latin typeface="Arial" panose="020B0604020202020204" pitchFamily="34" charset="0"/>
                          <a:ea typeface="Calibri" panose="020F0502020204030204" pitchFamily="34" charset="0"/>
                          <a:cs typeface="Times New Roman" panose="02020603050405020304" pitchFamily="18" charset="0"/>
                          <a:hlinkClick r:id="rId14"/>
                        </a:rPr>
                        <a:t>Scrapy</a:t>
                      </a:r>
                      <a:endPar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endParaRP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ctr"/>
                      <a:r>
                        <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Yes</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ctr"/>
                      <a:r>
                        <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Web</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r>
                        <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Scrapy is a fast high-level web crawling and web scraping framework, used to crawl websites and extract structured data from their pages.</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768831438"/>
                  </a:ext>
                </a:extLst>
              </a:tr>
              <a:tr h="212452">
                <a:tc>
                  <a:txBody>
                    <a:bodyPr/>
                    <a:lstStyle/>
                    <a:p>
                      <a:pPr marL="0" marR="0" algn="ctr"/>
                      <a:r>
                        <a:rPr lang="en-US" sz="1000" b="0" i="0" u="sng" strike="noStrike" kern="0" spc="0">
                          <a:solidFill>
                            <a:srgbClr val="000000"/>
                          </a:solidFill>
                          <a:effectLst/>
                          <a:uFill>
                            <a:solidFill>
                              <a:srgbClr val="0070C0"/>
                            </a:solidFill>
                          </a:uFill>
                          <a:latin typeface="Arial" panose="020B0604020202020204" pitchFamily="34" charset="0"/>
                          <a:ea typeface="Calibri" panose="020F0502020204030204" pitchFamily="34" charset="0"/>
                          <a:cs typeface="Times New Roman" panose="02020603050405020304" pitchFamily="18" charset="0"/>
                          <a:hlinkClick r:id="rId15"/>
                        </a:rPr>
                        <a:t>Selenium</a:t>
                      </a:r>
                      <a:endPar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endParaRP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ctr"/>
                      <a:r>
                        <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No</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ctr"/>
                      <a:r>
                        <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Web</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r>
                        <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Python language bindings for Selenium WebDriver. The selenium package is used to automate web browser interaction from Python. Can be used for dynamic JavaScript based websites.</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741211792"/>
                  </a:ext>
                </a:extLst>
              </a:tr>
              <a:tr h="141634">
                <a:tc>
                  <a:txBody>
                    <a:bodyPr/>
                    <a:lstStyle/>
                    <a:p>
                      <a:pPr marL="0" marR="0" algn="ctr"/>
                      <a:r>
                        <a:rPr lang="en-US" sz="1000" b="0" i="0" u="sng" strike="noStrike" kern="0" spc="0">
                          <a:solidFill>
                            <a:srgbClr val="000000"/>
                          </a:solidFill>
                          <a:effectLst/>
                          <a:uFill>
                            <a:solidFill>
                              <a:srgbClr val="0070C0"/>
                            </a:solidFill>
                          </a:uFill>
                          <a:latin typeface="Arial" panose="020B0604020202020204" pitchFamily="34" charset="0"/>
                          <a:ea typeface="Calibri" panose="020F0502020204030204" pitchFamily="34" charset="0"/>
                          <a:cs typeface="Times New Roman" panose="02020603050405020304" pitchFamily="18" charset="0"/>
                          <a:hlinkClick r:id="rId16"/>
                        </a:rPr>
                        <a:t>Scikit-learn</a:t>
                      </a:r>
                      <a:endPar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endParaRP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ctr"/>
                      <a:r>
                        <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Yes</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ctr"/>
                      <a:r>
                        <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ML</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r>
                        <a:rPr lang="en-US" sz="10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Scikit-learn is a Python module for machine learning built on top of SciPy and is distributed under the 3-Clause BSD license.</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279962591"/>
                  </a:ext>
                </a:extLst>
              </a:tr>
              <a:tr h="212452">
                <a:tc>
                  <a:txBody>
                    <a:bodyPr/>
                    <a:lstStyle/>
                    <a:p>
                      <a:pPr marL="0" marR="0" algn="ctr"/>
                      <a:r>
                        <a:rPr lang="en-US" sz="1000" b="0" i="0" u="sng" strike="noStrike" kern="0" spc="0">
                          <a:solidFill>
                            <a:srgbClr val="000000"/>
                          </a:solidFill>
                          <a:effectLst/>
                          <a:uFill>
                            <a:solidFill>
                              <a:srgbClr val="0070C0"/>
                            </a:solidFill>
                          </a:uFill>
                          <a:latin typeface="Arial" panose="020B0604020202020204" pitchFamily="34" charset="0"/>
                          <a:ea typeface="Calibri" panose="020F0502020204030204" pitchFamily="34" charset="0"/>
                          <a:cs typeface="Times New Roman" panose="02020603050405020304" pitchFamily="18" charset="0"/>
                          <a:hlinkClick r:id="rId17"/>
                        </a:rPr>
                        <a:t>Scipy</a:t>
                      </a:r>
                      <a:endPar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endParaRP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ctr"/>
                      <a:r>
                        <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Yes</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ctr"/>
                      <a:r>
                        <a:rPr lang="en-US" sz="10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Math</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r>
                        <a:rPr lang="en-US" sz="10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SciPy is open-source software for mathematics, science, and engineering. The SciPy library depends on NumPy, which provides convenient and fast N-dimensional array manipulation.</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991052949"/>
                  </a:ext>
                </a:extLst>
              </a:tr>
            </a:tbl>
          </a:graphicData>
        </a:graphic>
      </p:graphicFrame>
      <p:sp>
        <p:nvSpPr>
          <p:cNvPr id="6" name="TextBox 5">
            <a:extLst>
              <a:ext uri="{FF2B5EF4-FFF2-40B4-BE49-F238E27FC236}">
                <a16:creationId xmlns:a16="http://schemas.microsoft.com/office/drawing/2014/main" id="{80FD3889-1243-9231-6587-7815BD123595}"/>
              </a:ext>
            </a:extLst>
          </p:cNvPr>
          <p:cNvSpPr txBox="1"/>
          <p:nvPr/>
        </p:nvSpPr>
        <p:spPr>
          <a:xfrm>
            <a:off x="311150" y="5847857"/>
            <a:ext cx="2445285" cy="369332"/>
          </a:xfrm>
          <a:prstGeom prst="rect">
            <a:avLst/>
          </a:prstGeom>
          <a:noFill/>
        </p:spPr>
        <p:txBody>
          <a:bodyPr wrap="none" rtlCol="0">
            <a:spAutoFit/>
          </a:bodyPr>
          <a:lstStyle/>
          <a:p>
            <a:r>
              <a:rPr lang="en-US" dirty="0"/>
              <a:t>*As of Fall 2024 release.</a:t>
            </a:r>
          </a:p>
        </p:txBody>
      </p:sp>
    </p:spTree>
    <p:extLst>
      <p:ext uri="{BB962C8B-B14F-4D97-AF65-F5344CB8AC3E}">
        <p14:creationId xmlns:p14="http://schemas.microsoft.com/office/powerpoint/2010/main" val="14811600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F7A12C-C6A1-A367-F38D-C564F345CEB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F4A341D-3617-994F-6B9E-D63422DAFEAC}"/>
              </a:ext>
            </a:extLst>
          </p:cNvPr>
          <p:cNvSpPr>
            <a:spLocks noGrp="1"/>
          </p:cNvSpPr>
          <p:nvPr>
            <p:ph type="title"/>
          </p:nvPr>
        </p:nvSpPr>
        <p:spPr>
          <a:xfrm>
            <a:off x="311150" y="365126"/>
            <a:ext cx="6616700" cy="1142127"/>
          </a:xfrm>
        </p:spPr>
        <p:txBody>
          <a:bodyPr>
            <a:normAutofit/>
          </a:bodyPr>
          <a:lstStyle/>
          <a:p>
            <a:r>
              <a:rPr lang="en-US" dirty="0"/>
              <a:t>Important Data Science Libraries (2/2)</a:t>
            </a:r>
          </a:p>
        </p:txBody>
      </p:sp>
      <p:graphicFrame>
        <p:nvGraphicFramePr>
          <p:cNvPr id="5" name="Content Placeholder 4">
            <a:extLst>
              <a:ext uri="{FF2B5EF4-FFF2-40B4-BE49-F238E27FC236}">
                <a16:creationId xmlns:a16="http://schemas.microsoft.com/office/drawing/2014/main" id="{B700E7DD-629B-39B7-0191-2F2A81588751}"/>
              </a:ext>
            </a:extLst>
          </p:cNvPr>
          <p:cNvGraphicFramePr>
            <a:graphicFrameLocks noGrp="1"/>
          </p:cNvGraphicFramePr>
          <p:nvPr>
            <p:ph idx="1"/>
          </p:nvPr>
        </p:nvGraphicFramePr>
        <p:xfrm>
          <a:off x="311150" y="1637292"/>
          <a:ext cx="8521700" cy="4419600"/>
        </p:xfrm>
        <a:graphic>
          <a:graphicData uri="http://schemas.openxmlformats.org/drawingml/2006/table">
            <a:tbl>
              <a:tblPr firstRow="1" firstCol="1" bandRow="1"/>
              <a:tblGrid>
                <a:gridCol w="781050">
                  <a:extLst>
                    <a:ext uri="{9D8B030D-6E8A-4147-A177-3AD203B41FA5}">
                      <a16:colId xmlns:a16="http://schemas.microsoft.com/office/drawing/2014/main" val="3547050340"/>
                    </a:ext>
                  </a:extLst>
                </a:gridCol>
                <a:gridCol w="838200">
                  <a:extLst>
                    <a:ext uri="{9D8B030D-6E8A-4147-A177-3AD203B41FA5}">
                      <a16:colId xmlns:a16="http://schemas.microsoft.com/office/drawing/2014/main" val="1468851630"/>
                    </a:ext>
                  </a:extLst>
                </a:gridCol>
                <a:gridCol w="800100">
                  <a:extLst>
                    <a:ext uri="{9D8B030D-6E8A-4147-A177-3AD203B41FA5}">
                      <a16:colId xmlns:a16="http://schemas.microsoft.com/office/drawing/2014/main" val="3382628095"/>
                    </a:ext>
                  </a:extLst>
                </a:gridCol>
                <a:gridCol w="6102350">
                  <a:extLst>
                    <a:ext uri="{9D8B030D-6E8A-4147-A177-3AD203B41FA5}">
                      <a16:colId xmlns:a16="http://schemas.microsoft.com/office/drawing/2014/main" val="3503685176"/>
                    </a:ext>
                  </a:extLst>
                </a:gridCol>
              </a:tblGrid>
              <a:tr h="212452">
                <a:tc>
                  <a:txBody>
                    <a:bodyPr/>
                    <a:lstStyle/>
                    <a:p>
                      <a:pPr marL="0" marR="0" algn="ctr"/>
                      <a:r>
                        <a:rPr lang="en-US" sz="1000" b="1">
                          <a:solidFill>
                            <a:srgbClr val="000000"/>
                          </a:solidFill>
                          <a:effectLst/>
                          <a:latin typeface="Arial" panose="020B0604020202020204" pitchFamily="34" charset="0"/>
                          <a:ea typeface="Calibri" panose="020F0502020204030204" pitchFamily="34" charset="0"/>
                          <a:cs typeface="Times New Roman" panose="02020603050405020304" pitchFamily="18" charset="0"/>
                        </a:rPr>
                        <a:t>Library/ Package Title</a:t>
                      </a:r>
                      <a:endPar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endParaRP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ctr"/>
                      <a:r>
                        <a:rPr lang="en-US" sz="1000" b="1"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Included in Anaconda*</a:t>
                      </a:r>
                      <a:endParaRPr lang="en-US" sz="10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endParaRP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ctr"/>
                      <a:r>
                        <a:rPr lang="en-US" sz="1000" b="1"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Category</a:t>
                      </a:r>
                      <a:endParaRPr lang="en-US" sz="10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endParaRP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ctr"/>
                      <a:r>
                        <a:rPr lang="en-US" sz="1000" b="1"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Description and main use</a:t>
                      </a:r>
                      <a:endParaRPr lang="en-US" sz="10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endParaRP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091119358"/>
                  </a:ext>
                </a:extLst>
              </a:tr>
              <a:tr h="212452">
                <a:tc>
                  <a:txBody>
                    <a:bodyPr/>
                    <a:lstStyle/>
                    <a:p>
                      <a:pPr marL="0" marR="0" algn="ctr"/>
                      <a:r>
                        <a:rPr lang="en-US" sz="1000" b="0" i="0" u="sng" strike="noStrike" kern="0" spc="0" dirty="0" err="1">
                          <a:solidFill>
                            <a:srgbClr val="000000"/>
                          </a:solidFill>
                          <a:effectLst/>
                          <a:uFill>
                            <a:solidFill>
                              <a:srgbClr val="0070C0"/>
                            </a:solidFill>
                          </a:uFill>
                          <a:latin typeface="Arial" panose="020B0604020202020204" pitchFamily="34" charset="0"/>
                          <a:ea typeface="Calibri" panose="020F0502020204030204" pitchFamily="34" charset="0"/>
                          <a:cs typeface="Times New Roman" panose="02020603050405020304" pitchFamily="18" charset="0"/>
                          <a:hlinkClick r:id="rId2"/>
                        </a:rPr>
                        <a:t>Scipy</a:t>
                      </a:r>
                      <a:endParaRPr lang="en-US" sz="10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endParaRP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ctr"/>
                      <a:r>
                        <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Yes</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ctr"/>
                      <a:r>
                        <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Math</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r>
                        <a:rPr lang="en-US" sz="10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SciPy is open-source software for mathematics, science, and engineering. The SciPy library depends on NumPy, which provides convenient and fast N-dimensional array manipulation.</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991052949"/>
                  </a:ext>
                </a:extLst>
              </a:tr>
              <a:tr h="212452">
                <a:tc>
                  <a:txBody>
                    <a:bodyPr/>
                    <a:lstStyle/>
                    <a:p>
                      <a:pPr marL="0" marR="0" algn="ctr"/>
                      <a:r>
                        <a:rPr lang="en-US" sz="1000" b="0" i="0" u="sng" strike="noStrike" kern="0" spc="0" dirty="0" err="1">
                          <a:solidFill>
                            <a:srgbClr val="000000"/>
                          </a:solidFill>
                          <a:effectLst/>
                          <a:uFill>
                            <a:solidFill>
                              <a:srgbClr val="0070C0"/>
                            </a:solidFill>
                          </a:uFill>
                          <a:latin typeface="Arial" panose="020B0604020202020204" pitchFamily="34" charset="0"/>
                          <a:ea typeface="Calibri" panose="020F0502020204030204" pitchFamily="34" charset="0"/>
                          <a:cs typeface="Times New Roman" panose="02020603050405020304" pitchFamily="18" charset="0"/>
                          <a:hlinkClick r:id="rId3"/>
                        </a:rPr>
                        <a:t>Statsmodels</a:t>
                      </a:r>
                      <a:endParaRPr lang="en-US" sz="10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endParaRP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ctr"/>
                      <a:r>
                        <a:rPr lang="en-US" sz="10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Yes</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ctr"/>
                      <a:r>
                        <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Math</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r>
                        <a:rPr lang="en-US" sz="1000" dirty="0" err="1">
                          <a:solidFill>
                            <a:srgbClr val="000000"/>
                          </a:solidFill>
                          <a:effectLst/>
                          <a:latin typeface="Arial" panose="020B0604020202020204" pitchFamily="34" charset="0"/>
                          <a:ea typeface="Calibri" panose="020F0502020204030204" pitchFamily="34" charset="0"/>
                          <a:cs typeface="Times New Roman" panose="02020603050405020304" pitchFamily="18" charset="0"/>
                        </a:rPr>
                        <a:t>Statsmodels</a:t>
                      </a:r>
                      <a:r>
                        <a:rPr lang="en-US" sz="10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 is a Python package that provides a complement to </a:t>
                      </a:r>
                      <a:r>
                        <a:rPr lang="en-US" sz="1000" dirty="0" err="1">
                          <a:solidFill>
                            <a:srgbClr val="000000"/>
                          </a:solidFill>
                          <a:effectLst/>
                          <a:latin typeface="Arial" panose="020B0604020202020204" pitchFamily="34" charset="0"/>
                          <a:ea typeface="Calibri" panose="020F0502020204030204" pitchFamily="34" charset="0"/>
                          <a:cs typeface="Times New Roman" panose="02020603050405020304" pitchFamily="18" charset="0"/>
                        </a:rPr>
                        <a:t>scipy</a:t>
                      </a:r>
                      <a:r>
                        <a:rPr lang="en-US" sz="10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 for statistical computations including descriptive statistics and estimation and inference for statistical models.</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181650414"/>
                  </a:ext>
                </a:extLst>
              </a:tr>
              <a:tr h="70818">
                <a:tc>
                  <a:txBody>
                    <a:bodyPr/>
                    <a:lstStyle/>
                    <a:p>
                      <a:pPr marL="0" marR="0" algn="ctr"/>
                      <a:r>
                        <a:rPr lang="en-US" sz="1000" b="0" i="0" u="sng" strike="noStrike" kern="0" spc="0">
                          <a:solidFill>
                            <a:srgbClr val="000000"/>
                          </a:solidFill>
                          <a:effectLst/>
                          <a:uFill>
                            <a:solidFill>
                              <a:srgbClr val="0070C0"/>
                            </a:solidFill>
                          </a:uFill>
                          <a:latin typeface="Arial" panose="020B0604020202020204" pitchFamily="34" charset="0"/>
                          <a:ea typeface="Calibri" panose="020F0502020204030204" pitchFamily="34" charset="0"/>
                          <a:cs typeface="Times New Roman" panose="02020603050405020304" pitchFamily="18" charset="0"/>
                          <a:hlinkClick r:id="rId4"/>
                        </a:rPr>
                        <a:t>spaCy</a:t>
                      </a:r>
                      <a:endPar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endParaRP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ctr"/>
                      <a:r>
                        <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No</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ctr"/>
                      <a:r>
                        <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NLP</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r>
                        <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SpaCy is a library for advanced Natural Language Processing in Python and Cython.</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958378085"/>
                  </a:ext>
                </a:extLst>
              </a:tr>
              <a:tr h="141634">
                <a:tc>
                  <a:txBody>
                    <a:bodyPr/>
                    <a:lstStyle/>
                    <a:p>
                      <a:pPr marL="0" marR="0" algn="ctr"/>
                      <a:r>
                        <a:rPr lang="en-US" sz="1000" b="0" i="0" u="sng" strike="noStrike" kern="0" spc="0">
                          <a:solidFill>
                            <a:srgbClr val="000000"/>
                          </a:solidFill>
                          <a:effectLst/>
                          <a:uFill>
                            <a:solidFill>
                              <a:srgbClr val="0070C0"/>
                            </a:solidFill>
                          </a:uFill>
                          <a:latin typeface="Arial" panose="020B0604020202020204" pitchFamily="34" charset="0"/>
                          <a:ea typeface="Calibri" panose="020F0502020204030204" pitchFamily="34" charset="0"/>
                          <a:cs typeface="Times New Roman" panose="02020603050405020304" pitchFamily="18" charset="0"/>
                          <a:hlinkClick r:id="rId5"/>
                        </a:rPr>
                        <a:t>NLTK</a:t>
                      </a:r>
                      <a:endPar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endParaRP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ctr"/>
                      <a:r>
                        <a:rPr lang="en-US" sz="10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Yes</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ctr"/>
                      <a:r>
                        <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NLP</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r>
                        <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The Natural Language Toolkit (NLTK) is a Python package for natural language processing.</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989819569"/>
                  </a:ext>
                </a:extLst>
              </a:tr>
              <a:tr h="141634">
                <a:tc>
                  <a:txBody>
                    <a:bodyPr/>
                    <a:lstStyle/>
                    <a:p>
                      <a:pPr marL="0" marR="0" algn="ctr"/>
                      <a:r>
                        <a:rPr lang="en-US" sz="1000" b="0" i="0" u="sng" strike="noStrike" kern="0" spc="0">
                          <a:solidFill>
                            <a:srgbClr val="000000"/>
                          </a:solidFill>
                          <a:effectLst/>
                          <a:uFill>
                            <a:solidFill>
                              <a:srgbClr val="0070C0"/>
                            </a:solidFill>
                          </a:uFill>
                          <a:latin typeface="Arial" panose="020B0604020202020204" pitchFamily="34" charset="0"/>
                          <a:ea typeface="Calibri" panose="020F0502020204030204" pitchFamily="34" charset="0"/>
                          <a:cs typeface="Times New Roman" panose="02020603050405020304" pitchFamily="18" charset="0"/>
                          <a:hlinkClick r:id="rId6"/>
                        </a:rPr>
                        <a:t>Gensim</a:t>
                      </a:r>
                      <a:endPar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endParaRP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ctr"/>
                      <a:r>
                        <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Yes</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ctr"/>
                      <a:r>
                        <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NLP</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r>
                        <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Gensim is a Python library for topic modelling, document indexing and similarity retrieval with large corpora.</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623105620"/>
                  </a:ext>
                </a:extLst>
              </a:tr>
              <a:tr h="212452">
                <a:tc>
                  <a:txBody>
                    <a:bodyPr/>
                    <a:lstStyle/>
                    <a:p>
                      <a:pPr marL="0" marR="0" algn="ctr"/>
                      <a:r>
                        <a:rPr lang="en-US" sz="1000" b="0" i="0" u="sng" strike="noStrike" kern="0" spc="0">
                          <a:solidFill>
                            <a:srgbClr val="000000"/>
                          </a:solidFill>
                          <a:effectLst/>
                          <a:uFill>
                            <a:solidFill>
                              <a:srgbClr val="0070C0"/>
                            </a:solidFill>
                          </a:uFill>
                          <a:latin typeface="Arial" panose="020B0604020202020204" pitchFamily="34" charset="0"/>
                          <a:ea typeface="Calibri" panose="020F0502020204030204" pitchFamily="34" charset="0"/>
                          <a:cs typeface="Times New Roman" panose="02020603050405020304" pitchFamily="18" charset="0"/>
                          <a:hlinkClick r:id="rId7"/>
                        </a:rPr>
                        <a:t>SQLite</a:t>
                      </a:r>
                      <a:endPar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endParaRP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ctr"/>
                      <a:r>
                        <a:rPr lang="en-US" sz="10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Yes</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ctr"/>
                      <a:r>
                        <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DB</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r>
                        <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SQLite is a C library that provides a lightweight disk-based database that doesn’t require a separate server process and allows accessing the database using a nonstandard variant of the SQL query language.</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473836473"/>
                  </a:ext>
                </a:extLst>
              </a:tr>
              <a:tr h="70818">
                <a:tc>
                  <a:txBody>
                    <a:bodyPr/>
                    <a:lstStyle/>
                    <a:p>
                      <a:pPr marL="0" marR="0" algn="ctr"/>
                      <a:r>
                        <a:rPr lang="en-US" sz="1000" b="0" i="0" u="sng" strike="noStrike" kern="0" spc="0">
                          <a:solidFill>
                            <a:srgbClr val="000000"/>
                          </a:solidFill>
                          <a:effectLst/>
                          <a:uFill>
                            <a:solidFill>
                              <a:srgbClr val="0070C0"/>
                            </a:solidFill>
                          </a:uFill>
                          <a:latin typeface="Arial" panose="020B0604020202020204" pitchFamily="34" charset="0"/>
                          <a:ea typeface="Calibri" panose="020F0502020204030204" pitchFamily="34" charset="0"/>
                          <a:cs typeface="Times New Roman" panose="02020603050405020304" pitchFamily="18" charset="0"/>
                          <a:hlinkClick r:id="rId8"/>
                        </a:rPr>
                        <a:t>Openpyxl</a:t>
                      </a:r>
                      <a:endPar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endParaRP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ctr"/>
                      <a:r>
                        <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Yes</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ctr"/>
                      <a:r>
                        <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Excel</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r>
                        <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Openpyxl is a Python library to read/write Excel 2010 xlsx/xlsm/xltx/xltm files.</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031714420"/>
                  </a:ext>
                </a:extLst>
              </a:tr>
              <a:tr h="141634">
                <a:tc>
                  <a:txBody>
                    <a:bodyPr/>
                    <a:lstStyle/>
                    <a:p>
                      <a:pPr marL="0" marR="0" algn="ctr"/>
                      <a:r>
                        <a:rPr lang="en-US" sz="1000" b="0" i="0" u="sng" strike="noStrike" kern="0" spc="0">
                          <a:solidFill>
                            <a:srgbClr val="000000"/>
                          </a:solidFill>
                          <a:effectLst/>
                          <a:uFill>
                            <a:solidFill>
                              <a:srgbClr val="0070C0"/>
                            </a:solidFill>
                          </a:uFill>
                          <a:latin typeface="Arial" panose="020B0604020202020204" pitchFamily="34" charset="0"/>
                          <a:ea typeface="Calibri" panose="020F0502020204030204" pitchFamily="34" charset="0"/>
                          <a:cs typeface="Times New Roman" panose="02020603050405020304" pitchFamily="18" charset="0"/>
                          <a:hlinkClick r:id="rId9"/>
                        </a:rPr>
                        <a:t>Networkx</a:t>
                      </a:r>
                      <a:endPar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endParaRP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ctr"/>
                      <a:r>
                        <a:rPr lang="en-US" sz="10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Yes</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ctr"/>
                      <a:r>
                        <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Network</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r>
                        <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NetworkX is a Python package for the creation, manipulation, and study of the structure, dynamics, and functions of complex networks.</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968993567"/>
                  </a:ext>
                </a:extLst>
              </a:tr>
              <a:tr h="141634">
                <a:tc>
                  <a:txBody>
                    <a:bodyPr/>
                    <a:lstStyle/>
                    <a:p>
                      <a:pPr marL="0" marR="0" algn="ctr"/>
                      <a:r>
                        <a:rPr lang="en-US" sz="1000" b="0" i="0" u="sng" strike="noStrike" kern="0" spc="0">
                          <a:solidFill>
                            <a:srgbClr val="000000"/>
                          </a:solidFill>
                          <a:effectLst/>
                          <a:uFill>
                            <a:solidFill>
                              <a:srgbClr val="0070C0"/>
                            </a:solidFill>
                          </a:uFill>
                          <a:latin typeface="Arial" panose="020B0604020202020204" pitchFamily="34" charset="0"/>
                          <a:ea typeface="Calibri" panose="020F0502020204030204" pitchFamily="34" charset="0"/>
                          <a:cs typeface="Times New Roman" panose="02020603050405020304" pitchFamily="18" charset="0"/>
                          <a:hlinkClick r:id="rId10"/>
                        </a:rPr>
                        <a:t>Ipywidgets</a:t>
                      </a:r>
                      <a:endPar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endParaRP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ctr"/>
                      <a:r>
                        <a:rPr lang="en-US" sz="10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Yes</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ctr"/>
                      <a:r>
                        <a:rPr lang="en-US" sz="10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Dashboard</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r>
                        <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Ipywidgets, also known as jupyter-widgets or simply widgets, are interactive HTML widgets for Jupyter notebooks and the IPython kernel.</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570025107"/>
                  </a:ext>
                </a:extLst>
              </a:tr>
              <a:tr h="141634">
                <a:tc>
                  <a:txBody>
                    <a:bodyPr/>
                    <a:lstStyle/>
                    <a:p>
                      <a:pPr marL="0" marR="0" algn="ctr"/>
                      <a:r>
                        <a:rPr lang="en-US" sz="1000" b="0" i="0" u="sng" strike="noStrike" kern="0" spc="0">
                          <a:solidFill>
                            <a:srgbClr val="000000"/>
                          </a:solidFill>
                          <a:effectLst/>
                          <a:uFill>
                            <a:solidFill>
                              <a:srgbClr val="0070C0"/>
                            </a:solidFill>
                          </a:uFill>
                          <a:latin typeface="Arial" panose="020B0604020202020204" pitchFamily="34" charset="0"/>
                          <a:ea typeface="Calibri" panose="020F0502020204030204" pitchFamily="34" charset="0"/>
                          <a:cs typeface="Times New Roman" panose="02020603050405020304" pitchFamily="18" charset="0"/>
                          <a:hlinkClick r:id="rId11"/>
                        </a:rPr>
                        <a:t>Panel</a:t>
                      </a:r>
                      <a:endPar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endParaRP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ctr"/>
                      <a:r>
                        <a:rPr lang="en-US" sz="10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Yes</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ctr"/>
                      <a:r>
                        <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Dashboard</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r>
                        <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Panel provides tools for easily composing widgets, plots, tables, and other viewable objects and controls into custom analysis tools, apps, and dashboards</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942266686"/>
                  </a:ext>
                </a:extLst>
              </a:tr>
              <a:tr h="141634">
                <a:tc>
                  <a:txBody>
                    <a:bodyPr/>
                    <a:lstStyle/>
                    <a:p>
                      <a:pPr marL="0" marR="0" algn="ctr"/>
                      <a:r>
                        <a:rPr lang="en-US" sz="1000" b="0" i="0" u="sng" strike="noStrike" kern="0" spc="0">
                          <a:solidFill>
                            <a:srgbClr val="000000"/>
                          </a:solidFill>
                          <a:effectLst/>
                          <a:uFill>
                            <a:solidFill>
                              <a:srgbClr val="0070C0"/>
                            </a:solidFill>
                          </a:uFill>
                          <a:latin typeface="Arial" panose="020B0604020202020204" pitchFamily="34" charset="0"/>
                          <a:ea typeface="Calibri" panose="020F0502020204030204" pitchFamily="34" charset="0"/>
                          <a:cs typeface="Times New Roman" panose="02020603050405020304" pitchFamily="18" charset="0"/>
                          <a:hlinkClick r:id="rId12"/>
                        </a:rPr>
                        <a:t>Flask</a:t>
                      </a:r>
                      <a:endPar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endParaRP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ctr"/>
                      <a:r>
                        <a:rPr lang="en-US" sz="10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Yes</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ctr"/>
                      <a:r>
                        <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Web</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r>
                        <a:rPr lang="en-US" sz="10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Flask is a lightweight WSGI web application framework. It is designed to make getting started quick and easy, with the ability to scale up to complex applications.</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66449920"/>
                  </a:ext>
                </a:extLst>
              </a:tr>
              <a:tr h="141634">
                <a:tc>
                  <a:txBody>
                    <a:bodyPr/>
                    <a:lstStyle/>
                    <a:p>
                      <a:pPr marL="0" marR="0" algn="ctr"/>
                      <a:r>
                        <a:rPr lang="en-US" sz="1000" b="0" i="0" u="sng" strike="noStrike" kern="0" spc="0">
                          <a:solidFill>
                            <a:srgbClr val="000000"/>
                          </a:solidFill>
                          <a:effectLst/>
                          <a:uFill>
                            <a:solidFill>
                              <a:srgbClr val="0070C0"/>
                            </a:solidFill>
                          </a:uFill>
                          <a:latin typeface="Arial" panose="020B0604020202020204" pitchFamily="34" charset="0"/>
                          <a:ea typeface="Calibri" panose="020F0502020204030204" pitchFamily="34" charset="0"/>
                          <a:cs typeface="Times New Roman" panose="02020603050405020304" pitchFamily="18" charset="0"/>
                          <a:hlinkClick r:id="rId13"/>
                        </a:rPr>
                        <a:t>Django</a:t>
                      </a:r>
                      <a:endPar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endParaRP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ctr"/>
                      <a:r>
                        <a:rPr lang="en-US" sz="10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No</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ctr"/>
                      <a:r>
                        <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Web</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r>
                        <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Django is a high-level Python web framework that encourages rapid development and clean, pragmatic design.</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907223416"/>
                  </a:ext>
                </a:extLst>
              </a:tr>
              <a:tr h="141634">
                <a:tc>
                  <a:txBody>
                    <a:bodyPr/>
                    <a:lstStyle/>
                    <a:p>
                      <a:pPr marL="0" marR="0" algn="ctr"/>
                      <a:r>
                        <a:rPr lang="en-US" sz="1000" b="0" i="0" u="sng" strike="noStrike" kern="0" spc="0">
                          <a:solidFill>
                            <a:srgbClr val="000000"/>
                          </a:solidFill>
                          <a:effectLst/>
                          <a:uFill>
                            <a:solidFill>
                              <a:srgbClr val="0070C0"/>
                            </a:solidFill>
                          </a:uFill>
                          <a:latin typeface="Arial" panose="020B0604020202020204" pitchFamily="34" charset="0"/>
                          <a:ea typeface="Calibri" panose="020F0502020204030204" pitchFamily="34" charset="0"/>
                          <a:cs typeface="Times New Roman" panose="02020603050405020304" pitchFamily="18" charset="0"/>
                          <a:hlinkClick r:id="rId14"/>
                        </a:rPr>
                        <a:t>TensorFlow</a:t>
                      </a:r>
                      <a:endPar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endParaRP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ctr"/>
                      <a:r>
                        <a:rPr lang="en-US" sz="10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No</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ctr"/>
                      <a:r>
                        <a:rPr lang="en-US" sz="10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DL</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r>
                        <a:rPr lang="en-US" sz="10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TensorFlow is an open-source software library for high performance numerical computation (</a:t>
                      </a:r>
                      <a:r>
                        <a:rPr lang="en-US" sz="1000" b="0" i="0" u="sng" strike="noStrike" kern="0" spc="0" dirty="0">
                          <a:solidFill>
                            <a:srgbClr val="000000"/>
                          </a:solidFill>
                          <a:effectLst/>
                          <a:uFill>
                            <a:solidFill>
                              <a:srgbClr val="0070C0"/>
                            </a:solidFill>
                          </a:uFill>
                          <a:latin typeface="Arial" panose="020B0604020202020204" pitchFamily="34" charset="0"/>
                          <a:ea typeface="Calibri" panose="020F0502020204030204" pitchFamily="34" charset="0"/>
                          <a:cs typeface="Times New Roman" panose="02020603050405020304" pitchFamily="18" charset="0"/>
                          <a:hlinkClick r:id="rId15"/>
                        </a:rPr>
                        <a:t>https://www.tensorflow.org/</a:t>
                      </a:r>
                      <a:r>
                        <a:rPr lang="en-US" sz="10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 </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925069347"/>
                  </a:ext>
                </a:extLst>
              </a:tr>
              <a:tr h="141634">
                <a:tc>
                  <a:txBody>
                    <a:bodyPr/>
                    <a:lstStyle/>
                    <a:p>
                      <a:pPr marL="0" marR="0" algn="ctr"/>
                      <a:r>
                        <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TensorFlow </a:t>
                      </a:r>
                      <a:r>
                        <a:rPr lang="en-US" sz="1000" b="0" i="0" u="sng" strike="noStrike" kern="0" spc="0">
                          <a:solidFill>
                            <a:srgbClr val="000000"/>
                          </a:solidFill>
                          <a:effectLst/>
                          <a:uFill>
                            <a:solidFill>
                              <a:srgbClr val="0070C0"/>
                            </a:solidFill>
                          </a:uFill>
                          <a:latin typeface="Arial" panose="020B0604020202020204" pitchFamily="34" charset="0"/>
                          <a:ea typeface="Calibri" panose="020F0502020204030204" pitchFamily="34" charset="0"/>
                          <a:cs typeface="Times New Roman" panose="02020603050405020304" pitchFamily="18" charset="0"/>
                          <a:hlinkClick r:id="rId16"/>
                        </a:rPr>
                        <a:t>Keras</a:t>
                      </a:r>
                      <a:endPar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endParaRP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ctr"/>
                      <a:r>
                        <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No</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ctr"/>
                      <a:r>
                        <a:rPr lang="en-US" sz="10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DL</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r>
                        <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Keras is TensorFlow’s module for deep learning.</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001732678"/>
                  </a:ext>
                </a:extLst>
              </a:tr>
              <a:tr h="212452">
                <a:tc>
                  <a:txBody>
                    <a:bodyPr/>
                    <a:lstStyle/>
                    <a:p>
                      <a:pPr marL="0" marR="0" algn="ctr"/>
                      <a:r>
                        <a:rPr lang="en-US" sz="1000" b="0" i="0" u="sng" strike="noStrike" kern="0" spc="0" dirty="0" err="1">
                          <a:solidFill>
                            <a:srgbClr val="000000"/>
                          </a:solidFill>
                          <a:effectLst/>
                          <a:uFill>
                            <a:solidFill>
                              <a:srgbClr val="0070C0"/>
                            </a:solidFill>
                          </a:uFill>
                          <a:latin typeface="Arial" panose="020B0604020202020204" pitchFamily="34" charset="0"/>
                          <a:ea typeface="Calibri" panose="020F0502020204030204" pitchFamily="34" charset="0"/>
                          <a:cs typeface="Times New Roman" panose="02020603050405020304" pitchFamily="18" charset="0"/>
                          <a:hlinkClick r:id="rId17"/>
                        </a:rPr>
                        <a:t>Pytorch</a:t>
                      </a:r>
                      <a:endParaRPr lang="en-US" sz="10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endParaRP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ctr"/>
                      <a:r>
                        <a:rPr lang="en-US" sz="100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No</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ctr"/>
                      <a:r>
                        <a:rPr lang="en-US" sz="10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DL</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r>
                        <a:rPr lang="en-US" sz="1000" dirty="0" err="1">
                          <a:solidFill>
                            <a:srgbClr val="000000"/>
                          </a:solidFill>
                          <a:effectLst/>
                          <a:latin typeface="Arial" panose="020B0604020202020204" pitchFamily="34" charset="0"/>
                          <a:ea typeface="Calibri" panose="020F0502020204030204" pitchFamily="34" charset="0"/>
                          <a:cs typeface="Times New Roman" panose="02020603050405020304" pitchFamily="18" charset="0"/>
                        </a:rPr>
                        <a:t>PyTorch</a:t>
                      </a:r>
                      <a:r>
                        <a:rPr lang="en-US" sz="10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 is a Python package that provides two high-level features: (1) Tensor computation (like NumPy) with strong GPU acceleration and (2) Deep neural networks built on a tape-based </a:t>
                      </a:r>
                      <a:r>
                        <a:rPr lang="en-US" sz="1000" dirty="0" err="1">
                          <a:solidFill>
                            <a:srgbClr val="000000"/>
                          </a:solidFill>
                          <a:effectLst/>
                          <a:latin typeface="Arial" panose="020B0604020202020204" pitchFamily="34" charset="0"/>
                          <a:ea typeface="Calibri" panose="020F0502020204030204" pitchFamily="34" charset="0"/>
                          <a:cs typeface="Times New Roman" panose="02020603050405020304" pitchFamily="18" charset="0"/>
                        </a:rPr>
                        <a:t>autograd</a:t>
                      </a:r>
                      <a:r>
                        <a:rPr lang="en-US" sz="10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 system.</a:t>
                      </a:r>
                    </a:p>
                  </a:txBody>
                  <a:tcPr marL="27814" marR="278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004241787"/>
                  </a:ext>
                </a:extLst>
              </a:tr>
            </a:tbl>
          </a:graphicData>
        </a:graphic>
      </p:graphicFrame>
      <p:sp>
        <p:nvSpPr>
          <p:cNvPr id="4" name="TextBox 3">
            <a:extLst>
              <a:ext uri="{FF2B5EF4-FFF2-40B4-BE49-F238E27FC236}">
                <a16:creationId xmlns:a16="http://schemas.microsoft.com/office/drawing/2014/main" id="{0DAB6285-6635-4A4F-4815-857BD0595E53}"/>
              </a:ext>
            </a:extLst>
          </p:cNvPr>
          <p:cNvSpPr txBox="1"/>
          <p:nvPr/>
        </p:nvSpPr>
        <p:spPr>
          <a:xfrm>
            <a:off x="226087" y="6023062"/>
            <a:ext cx="4572000" cy="369332"/>
          </a:xfrm>
          <a:prstGeom prst="rect">
            <a:avLst/>
          </a:prstGeom>
          <a:noFill/>
        </p:spPr>
        <p:txBody>
          <a:bodyPr wrap="square">
            <a:spAutoFit/>
          </a:bodyPr>
          <a:lstStyle/>
          <a:p>
            <a:r>
              <a:rPr lang="en-US" dirty="0"/>
              <a:t>*As of Fall 2024 release.</a:t>
            </a:r>
          </a:p>
        </p:txBody>
      </p:sp>
    </p:spTree>
    <p:extLst>
      <p:ext uri="{BB962C8B-B14F-4D97-AF65-F5344CB8AC3E}">
        <p14:creationId xmlns:p14="http://schemas.microsoft.com/office/powerpoint/2010/main" val="40573054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7CE3E8-5A36-2C19-53E6-7B4BB5D0C283}"/>
              </a:ext>
            </a:extLst>
          </p:cNvPr>
          <p:cNvSpPr>
            <a:spLocks noGrp="1"/>
          </p:cNvSpPr>
          <p:nvPr>
            <p:ph type="title"/>
          </p:nvPr>
        </p:nvSpPr>
        <p:spPr>
          <a:xfrm>
            <a:off x="628650" y="365127"/>
            <a:ext cx="6037070" cy="1011498"/>
          </a:xfrm>
        </p:spPr>
        <p:txBody>
          <a:bodyPr>
            <a:normAutofit/>
          </a:bodyPr>
          <a:lstStyle/>
          <a:p>
            <a:r>
              <a:rPr lang="en-US" dirty="0" err="1"/>
              <a:t>Jupyter</a:t>
            </a:r>
            <a:r>
              <a:rPr lang="en-US" dirty="0"/>
              <a:t> Notebook Overview (1/3</a:t>
            </a:r>
          </a:p>
        </p:txBody>
      </p:sp>
      <p:sp>
        <p:nvSpPr>
          <p:cNvPr id="3" name="Content Placeholder 2">
            <a:extLst>
              <a:ext uri="{FF2B5EF4-FFF2-40B4-BE49-F238E27FC236}">
                <a16:creationId xmlns:a16="http://schemas.microsoft.com/office/drawing/2014/main" id="{23E0D89B-0E7D-A4EB-FCD9-85BF4681090A}"/>
              </a:ext>
            </a:extLst>
          </p:cNvPr>
          <p:cNvSpPr>
            <a:spLocks noGrp="1"/>
          </p:cNvSpPr>
          <p:nvPr>
            <p:ph idx="1"/>
          </p:nvPr>
        </p:nvSpPr>
        <p:spPr>
          <a:xfrm>
            <a:off x="628650" y="1685998"/>
            <a:ext cx="5938575" cy="1903113"/>
          </a:xfrm>
        </p:spPr>
        <p:txBody>
          <a:bodyPr>
            <a:normAutofit/>
          </a:bodyPr>
          <a:lstStyle/>
          <a:p>
            <a:r>
              <a:rPr lang="en-US" dirty="0"/>
              <a:t>Multiple ways to Open</a:t>
            </a:r>
          </a:p>
          <a:p>
            <a:pPr lvl="1"/>
            <a:r>
              <a:rPr lang="en-US" dirty="0"/>
              <a:t>Windows app search</a:t>
            </a:r>
          </a:p>
          <a:p>
            <a:endParaRPr lang="en-US" dirty="0"/>
          </a:p>
          <a:p>
            <a:r>
              <a:rPr lang="en-US" dirty="0"/>
              <a:t>Opens user interface in default browser</a:t>
            </a:r>
          </a:p>
          <a:p>
            <a:endParaRPr lang="en-US" dirty="0"/>
          </a:p>
          <a:p>
            <a:endParaRPr lang="en-US" dirty="0"/>
          </a:p>
          <a:p>
            <a:endParaRPr lang="en-US" dirty="0"/>
          </a:p>
          <a:p>
            <a:endParaRPr lang="en-US" dirty="0"/>
          </a:p>
          <a:p>
            <a:endParaRPr lang="en-US" dirty="0"/>
          </a:p>
        </p:txBody>
      </p:sp>
      <p:pic>
        <p:nvPicPr>
          <p:cNvPr id="5" name="Picture 4">
            <a:extLst>
              <a:ext uri="{FF2B5EF4-FFF2-40B4-BE49-F238E27FC236}">
                <a16:creationId xmlns:a16="http://schemas.microsoft.com/office/drawing/2014/main" id="{4B70961D-6F95-1078-A736-037BAA328749}"/>
              </a:ext>
            </a:extLst>
          </p:cNvPr>
          <p:cNvPicPr>
            <a:picLocks noChangeAspect="1"/>
          </p:cNvPicPr>
          <p:nvPr/>
        </p:nvPicPr>
        <p:blipFill>
          <a:blip r:embed="rId3"/>
          <a:stretch>
            <a:fillRect/>
          </a:stretch>
        </p:blipFill>
        <p:spPr>
          <a:xfrm>
            <a:off x="6282665" y="1556427"/>
            <a:ext cx="2232685" cy="3835495"/>
          </a:xfrm>
          <a:prstGeom prst="rect">
            <a:avLst/>
          </a:prstGeom>
        </p:spPr>
      </p:pic>
      <p:pic>
        <p:nvPicPr>
          <p:cNvPr id="7" name="Picture 6">
            <a:extLst>
              <a:ext uri="{FF2B5EF4-FFF2-40B4-BE49-F238E27FC236}">
                <a16:creationId xmlns:a16="http://schemas.microsoft.com/office/drawing/2014/main" id="{6D18602F-7D1F-5376-D33B-D565CD34957C}"/>
              </a:ext>
            </a:extLst>
          </p:cNvPr>
          <p:cNvPicPr>
            <a:picLocks noChangeAspect="1"/>
          </p:cNvPicPr>
          <p:nvPr/>
        </p:nvPicPr>
        <p:blipFill>
          <a:blip r:embed="rId4"/>
          <a:srcRect b="10364"/>
          <a:stretch/>
        </p:blipFill>
        <p:spPr>
          <a:xfrm>
            <a:off x="628650" y="3589111"/>
            <a:ext cx="4783015" cy="2692420"/>
          </a:xfrm>
          <a:prstGeom prst="rect">
            <a:avLst/>
          </a:prstGeom>
        </p:spPr>
      </p:pic>
      <p:cxnSp>
        <p:nvCxnSpPr>
          <p:cNvPr id="9" name="Straight Arrow Connector 8">
            <a:extLst>
              <a:ext uri="{FF2B5EF4-FFF2-40B4-BE49-F238E27FC236}">
                <a16:creationId xmlns:a16="http://schemas.microsoft.com/office/drawing/2014/main" id="{EE1875A2-4A45-46BE-A114-B64A09B7ACA3}"/>
              </a:ext>
            </a:extLst>
          </p:cNvPr>
          <p:cNvCxnSpPr>
            <a:cxnSpLocks/>
          </p:cNvCxnSpPr>
          <p:nvPr/>
        </p:nvCxnSpPr>
        <p:spPr>
          <a:xfrm>
            <a:off x="3912242" y="2264953"/>
            <a:ext cx="2654983" cy="0"/>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4" name="Oval 3">
            <a:extLst>
              <a:ext uri="{FF2B5EF4-FFF2-40B4-BE49-F238E27FC236}">
                <a16:creationId xmlns:a16="http://schemas.microsoft.com/office/drawing/2014/main" id="{B0684FA3-1823-E04C-DBAA-E0A0A31A38AC}"/>
              </a:ext>
            </a:extLst>
          </p:cNvPr>
          <p:cNvSpPr/>
          <p:nvPr/>
        </p:nvSpPr>
        <p:spPr>
          <a:xfrm>
            <a:off x="6123008" y="5046565"/>
            <a:ext cx="1562582" cy="421691"/>
          </a:xfrm>
          <a:prstGeom prst="ellipse">
            <a:avLst/>
          </a:prstGeom>
          <a:noFill/>
          <a:ln w="635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spTree>
    <p:extLst>
      <p:ext uri="{BB962C8B-B14F-4D97-AF65-F5344CB8AC3E}">
        <p14:creationId xmlns:p14="http://schemas.microsoft.com/office/powerpoint/2010/main" val="209410930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1757</TotalTime>
  <Words>1708</Words>
  <Application>Microsoft Office PowerPoint</Application>
  <PresentationFormat>On-screen Show (4:3)</PresentationFormat>
  <Paragraphs>292</Paragraphs>
  <Slides>19</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Aptos</vt:lpstr>
      <vt:lpstr>Aptos Display</vt:lpstr>
      <vt:lpstr>Arial</vt:lpstr>
      <vt:lpstr>Times New Roman</vt:lpstr>
      <vt:lpstr>Office Theme</vt:lpstr>
      <vt:lpstr>Data Science and Artificial Intelligence From MS Excel to Python</vt:lpstr>
      <vt:lpstr>What is Python</vt:lpstr>
      <vt:lpstr>Python Tools</vt:lpstr>
      <vt:lpstr>Jupyter Notebook Overview</vt:lpstr>
      <vt:lpstr>Anaconda Overview</vt:lpstr>
      <vt:lpstr>Python Overview</vt:lpstr>
      <vt:lpstr>Important Data Science Libraries (1/2)</vt:lpstr>
      <vt:lpstr>Important Data Science Libraries (2/2)</vt:lpstr>
      <vt:lpstr>Jupyter Notebook Overview (1/3</vt:lpstr>
      <vt:lpstr>Jupyter Notebook Overview (2/3)</vt:lpstr>
      <vt:lpstr>Jupyter Notebook Overview (3/3)</vt:lpstr>
      <vt:lpstr>Jupyter Notebook File Menu</vt:lpstr>
      <vt:lpstr>Jupyter Notebook Edit Menu</vt:lpstr>
      <vt:lpstr>Jupyter Notebook Kernel Menu</vt:lpstr>
      <vt:lpstr>Jupyter Notebook Run Menu</vt:lpstr>
      <vt:lpstr>Concluding Remarks</vt:lpstr>
      <vt:lpstr>Important Skills</vt:lpstr>
      <vt:lpstr>Python Demo</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Gonzalez, Felix</dc:creator>
  <cp:lastModifiedBy>Felix Gonzalez</cp:lastModifiedBy>
  <cp:revision>47</cp:revision>
  <dcterms:created xsi:type="dcterms:W3CDTF">2024-12-20T19:43:13Z</dcterms:created>
  <dcterms:modified xsi:type="dcterms:W3CDTF">2025-02-27T18:46:27Z</dcterms:modified>
</cp:coreProperties>
</file>

<file path=docProps/thumbnail.jpeg>
</file>